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9" r:id="rId2"/>
    <p:sldId id="259" r:id="rId3"/>
    <p:sldId id="260" r:id="rId4"/>
    <p:sldId id="262" r:id="rId5"/>
    <p:sldId id="268" r:id="rId6"/>
    <p:sldId id="304" r:id="rId7"/>
    <p:sldId id="306" r:id="rId8"/>
    <p:sldId id="282" r:id="rId9"/>
    <p:sldId id="283" r:id="rId10"/>
    <p:sldId id="311" r:id="rId11"/>
    <p:sldId id="309" r:id="rId12"/>
    <p:sldId id="308" r:id="rId13"/>
    <p:sldId id="310" r:id="rId14"/>
    <p:sldId id="270" r:id="rId15"/>
    <p:sldId id="271" r:id="rId16"/>
    <p:sldId id="316" r:id="rId17"/>
    <p:sldId id="307" r:id="rId18"/>
    <p:sldId id="328" r:id="rId19"/>
    <p:sldId id="313" r:id="rId20"/>
    <p:sldId id="331" r:id="rId21"/>
    <p:sldId id="332" r:id="rId22"/>
    <p:sldId id="334" r:id="rId23"/>
    <p:sldId id="335" r:id="rId24"/>
    <p:sldId id="315" r:id="rId25"/>
    <p:sldId id="290" r:id="rId26"/>
    <p:sldId id="291" r:id="rId27"/>
    <p:sldId id="318" r:id="rId28"/>
    <p:sldId id="317" r:id="rId29"/>
    <p:sldId id="322" r:id="rId30"/>
    <p:sldId id="326" r:id="rId31"/>
    <p:sldId id="327" r:id="rId32"/>
    <p:sldId id="297" r:id="rId33"/>
    <p:sldId id="298" r:id="rId34"/>
    <p:sldId id="319" r:id="rId35"/>
    <p:sldId id="320" r:id="rId36"/>
    <p:sldId id="336" r:id="rId37"/>
    <p:sldId id="321" r:id="rId38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ambria Math" panose="02040503050406030204" pitchFamily="18" charset="0"/>
      <p:regular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Gill Sans MT" panose="020B0502020104020203" pitchFamily="34" charset="0"/>
      <p:regular r:id="rId50"/>
      <p:bold r:id="rId51"/>
      <p:italic r:id="rId52"/>
      <p:boldItalic r:id="rId53"/>
    </p:embeddedFont>
    <p:embeddedFont>
      <p:font typeface="Segoe UI Semibold" panose="020B0702040204020203" pitchFamily="34" charset="0"/>
      <p:bold r:id="rId54"/>
      <p:boldItalic r:id="rId55"/>
    </p:embeddedFont>
    <p:embeddedFont>
      <p:font typeface="Tahoma" panose="020B0604030504040204" pitchFamily="34" charset="0"/>
      <p:regular r:id="rId56"/>
      <p:bold r:id="rId57"/>
    </p:embeddedFont>
  </p:embeddedFontLst>
  <p:defaultTextStyle>
    <a:defPPr>
      <a:defRPr lang="en-US"/>
    </a:defPPr>
    <a:lvl1pPr marL="0" algn="l" defTabSz="9143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6" algn="l" defTabSz="9143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1" algn="l" defTabSz="9143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56" algn="l" defTabSz="9143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1" algn="l" defTabSz="9143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27" algn="l" defTabSz="9143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12" algn="l" defTabSz="9143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97" algn="l" defTabSz="9143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82" algn="l" defTabSz="9143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page" id="{A34E5A6E-7113-4472-91B8-EA7914E6E513}">
          <p14:sldIdLst>
            <p14:sldId id="299"/>
            <p14:sldId id="259"/>
          </p14:sldIdLst>
        </p14:section>
        <p14:section name="Motivations and Background" id="{07EAE20F-E732-4D12-9C08-14173AC7A1EC}">
          <p14:sldIdLst>
            <p14:sldId id="260"/>
            <p14:sldId id="262"/>
            <p14:sldId id="268"/>
            <p14:sldId id="304"/>
            <p14:sldId id="306"/>
          </p14:sldIdLst>
        </p14:section>
        <p14:section name="Attribute Analysis" id="{7B7BFD34-C785-4A12-A594-2EFF757D9656}">
          <p14:sldIdLst>
            <p14:sldId id="282"/>
            <p14:sldId id="283"/>
            <p14:sldId id="311"/>
            <p14:sldId id="309"/>
            <p14:sldId id="308"/>
            <p14:sldId id="310"/>
          </p14:sldIdLst>
        </p14:section>
        <p14:section name="Review Analysis" id="{FC1F4AC5-607C-4E43-B767-6D99A9E24AE4}">
          <p14:sldIdLst>
            <p14:sldId id="270"/>
            <p14:sldId id="271"/>
            <p14:sldId id="316"/>
            <p14:sldId id="307"/>
            <p14:sldId id="328"/>
            <p14:sldId id="313"/>
            <p14:sldId id="331"/>
            <p14:sldId id="332"/>
            <p14:sldId id="334"/>
            <p14:sldId id="335"/>
            <p14:sldId id="315"/>
          </p14:sldIdLst>
        </p14:section>
        <p14:section name="Tip Analysis" id="{7B6C9D30-662A-4440-9A9E-D9006A2F56DE}">
          <p14:sldIdLst>
            <p14:sldId id="290"/>
            <p14:sldId id="291"/>
            <p14:sldId id="318"/>
            <p14:sldId id="317"/>
            <p14:sldId id="322"/>
            <p14:sldId id="326"/>
            <p14:sldId id="327"/>
          </p14:sldIdLst>
        </p14:section>
        <p14:section name="Discussion" id="{79494189-D01A-497C-AB11-DDC878F92991}">
          <p14:sldIdLst>
            <p14:sldId id="297"/>
            <p14:sldId id="298"/>
            <p14:sldId id="319"/>
            <p14:sldId id="320"/>
            <p14:sldId id="336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057E"/>
    <a:srgbClr val="523216"/>
    <a:srgbClr val="F81455"/>
    <a:srgbClr val="1DBF83"/>
    <a:srgbClr val="14CE45"/>
    <a:srgbClr val="FDC7EF"/>
    <a:srgbClr val="FF75AA"/>
    <a:srgbClr val="FF0162"/>
    <a:srgbClr val="FF9933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38" y="9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Values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108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5E6-46E4-9E9E-9307ADB740A0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5E6-46E4-9E9E-9307ADB740A0}"/>
              </c:ext>
            </c:extLst>
          </c:dPt>
          <c:cat>
            <c:strRef>
              <c:f>Sheet1!$A$2:$A$3</c:f>
              <c:strCache>
                <c:ptCount val="2"/>
                <c:pt idx="0">
                  <c:v>Visible</c:v>
                </c:pt>
                <c:pt idx="1">
                  <c:v>Invisible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</c:v>
                </c:pt>
                <c:pt idx="1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E6-46E4-9E9E-9307ADB7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EE-42A2-907D-DFD0DEB27F4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EE-42A2-907D-DFD0DEB27F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CEE-42A2-907D-DFD0DEB27F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CE-44D3-BBCB-021D17A5BDF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CE-44D3-BBCB-021D17A5BD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CE-44D3-BBCB-021D17A5B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BA-4938-B50F-8F747A3A9BB3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BA-4938-B50F-8F747A3A9B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BA-4938-B50F-8F747A3A9B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5E-4EB3-9C4C-00A18A88F9A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5E-4EB3-9C4C-00A18A88F9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A5E-4EB3-9C4C-00A18A88F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41-4281-8DDC-BE8CB4EECC1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41-4281-8DDC-BE8CB4EECC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041-4281-8DDC-BE8CB4EECC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28-475A-A982-77521368116D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28-475A-A982-7752136811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B28-475A-A982-775213681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06-4E2B-A570-4E4D61E00F3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06-4E2B-A570-4E4D61E00F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06-4E2B-A570-4E4D61E00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52-41F6-969A-1F056B5349D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52-41F6-969A-1F056B5349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52-41F6-969A-1F056B5349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CF-4D59-AA20-396FD2BB85B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CF-4D59-AA20-396FD2BB85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CF-4D59-AA20-396FD2BB85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F6-4C8E-82FC-3E058840547C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F6-4C8E-82FC-3E05884054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0F6-4C8E-82FC-3E05884054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Values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108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F1-4ADB-B2C7-A4DFA1408EC9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F1-4ADB-B2C7-A4DFA1408EC9}"/>
              </c:ext>
            </c:extLst>
          </c:dPt>
          <c:cat>
            <c:strRef>
              <c:f>Sheet1!$A$2:$A$3</c:f>
              <c:strCache>
                <c:ptCount val="2"/>
                <c:pt idx="0">
                  <c:v>Visible</c:v>
                </c:pt>
                <c:pt idx="1">
                  <c:v>Invisible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</c:v>
                </c:pt>
                <c:pt idx="1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F1-4ADB-B2C7-A4DFA1408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22D-4BCC-8E45-291669C1C6F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2D-4BCC-8E45-291669C1C6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2D-4BCC-8E45-291669C1C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71-4023-98F6-7F0F0E35952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71-4023-98F6-7F0F0E3595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71-4023-98F6-7F0F0E359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13-4804-9A94-33EAA936BF4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13-4804-9A94-33EAA936BF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13-4804-9A94-33EAA936BF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95-4C19-8455-F80FB2997B8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95-4C19-8455-F80FB2997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95-4C19-8455-F80FB2997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1F-4E20-961E-99BA768F60B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1F-4E20-961E-99BA768F60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1F-4E20-961E-99BA768F6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F7-4F57-AF9F-2B36267C8DD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F7-4F57-AF9F-2B36267C8D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EF7-4F57-AF9F-2B36267C8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20-44E4-983F-804E4DC92C9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20-44E4-983F-804E4DC92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20-44E4-983F-804E4DC92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29-44DC-A92D-EE969A70B76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29-44DC-A92D-EE969A70B7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829-44DC-A92D-EE969A70B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8C-4778-AD21-8B7E56CABFBC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8C-4778-AD21-8B7E56CABF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8C-4778-AD21-8B7E56CABF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Values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108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5E6-46E4-9E9E-9307ADB740A0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5E6-46E4-9E9E-9307ADB740A0}"/>
              </c:ext>
            </c:extLst>
          </c:dPt>
          <c:cat>
            <c:strRef>
              <c:f>Sheet1!$A$2:$A$3</c:f>
              <c:strCache>
                <c:ptCount val="2"/>
                <c:pt idx="0">
                  <c:v>Visible</c:v>
                </c:pt>
                <c:pt idx="1">
                  <c:v>Invisible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98</c:v>
                </c:pt>
                <c:pt idx="1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E6-46E4-9E9E-9307ADB7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Values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108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F1-4ADB-B2C7-A4DFA1408EC9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F1-4ADB-B2C7-A4DFA1408EC9}"/>
              </c:ext>
            </c:extLst>
          </c:dPt>
          <c:cat>
            <c:strRef>
              <c:f>Sheet1!$A$2:$A$3</c:f>
              <c:strCache>
                <c:ptCount val="2"/>
                <c:pt idx="0">
                  <c:v>Visible</c:v>
                </c:pt>
                <c:pt idx="1">
                  <c:v>Invisible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</c:v>
                </c:pt>
                <c:pt idx="1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F1-4ADB-B2C7-A4DFA1408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E6-4D90-8F25-A89160C5184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E6-4D90-8F25-A89160C518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E6-4D90-8F25-A89160C51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96-49F2-94FD-0C57B88A599C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96-49F2-94FD-0C57B88A59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0.30000000000000004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96-49F2-94FD-0C57B88A59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43-4DC1-94FF-9CDBBD82397D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43-4DC1-94FF-9CDBBD8239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43-4DC1-94FF-9CDBBD823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F78-42A7-A0E9-DD5424149CB2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78-42A7-A0E9-DD5424149C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78-42A7-A0E9-DD5424149C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"/>
          <c:w val="0.9968749999999999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06CB83"/>
                  </a:gs>
                  <a:gs pos="0">
                    <a:srgbClr val="42057E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9C-4629-AE52-4DF8FFE96EB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9C-4629-AE52-4DF8FFE96E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FF99">
                <a:alpha val="14000"/>
              </a:srgbClr>
            </a:solidFill>
            <a:ln>
              <a:noFill/>
            </a:ln>
            <a:effectLst>
              <a:innerShdw blurRad="635000">
                <a:srgbClr val="66FF99">
                  <a:alpha val="30000"/>
                </a:srgbClr>
              </a:inn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9C-4629-AE52-4DF8FFE96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6003712"/>
        <c:axId val="536020768"/>
      </c:barChart>
      <c:catAx>
        <c:axId val="536003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020768"/>
        <c:crosses val="autoZero"/>
        <c:auto val="1"/>
        <c:lblAlgn val="ctr"/>
        <c:lblOffset val="100"/>
        <c:noMultiLvlLbl val="0"/>
      </c:catAx>
      <c:valAx>
        <c:axId val="53602076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536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32A8-012D-4AC1-9B0F-DDDD287B4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BFDEF-E3B7-0BAB-1577-097C27E31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5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4" indent="0" algn="ctr">
              <a:buNone/>
              <a:defRPr sz="1600"/>
            </a:lvl4pPr>
            <a:lvl5pPr marL="1828778" indent="0" algn="ctr">
              <a:buNone/>
              <a:defRPr sz="1600"/>
            </a:lvl5pPr>
            <a:lvl6pPr marL="2285973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2" indent="0" algn="ctr">
              <a:buNone/>
              <a:defRPr sz="1600"/>
            </a:lvl8pPr>
            <a:lvl9pPr marL="365755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B10CA-2609-D2E8-4B6B-8CC4E9A6D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8842A-0E9E-45E3-F54B-C55503242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CEEBF-62E2-38B9-61A3-2279428D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4B12A-7482-ADF3-07EE-64D19068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E92F2-2E4B-9169-A477-0147F2CFC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AF530-BA74-79AF-AF60-4EA6A175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F1FFE-AE37-4EB3-3359-70A70796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C1F48-83CB-D3FA-2315-B303FC53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2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F97DE1-AB9A-2C13-ABDC-B3837891B1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463E9-5E43-B82B-11E2-A8D60FFCE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97BE-508E-509E-5DF6-662D0DA2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FE7F2-3ADA-4FCE-E1E0-8BB507062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01145-97AF-B762-EF4F-04EA291A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0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8E4C-E215-7861-5635-A484B4AC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580B7-AF0B-B301-8666-FF27FE03F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2B9C-6FEB-D110-FC96-3F921797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8A8AD-B875-F5DA-82F5-3AE51C80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75F2F-A8EA-672B-1D3C-1318112D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51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FBA1D-DFB8-3B38-E446-C6324462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1656F-C601-D21F-00DC-012616B8D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CB821-3BB0-EFB3-E55E-4CAA0D31E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6B631-7F4D-7300-29E8-4E5104B2D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1A4FC-25FC-AF2D-BD8E-E2159C2F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3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48E0-B736-E281-B422-9B438DFF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18D8-486A-50D8-58E6-A56698151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F32A0-8FD7-394A-B83D-D4D5B42F0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BD5AE-FD18-96C1-BC71-AC5A268E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84A38-522D-3A9F-F514-73F26489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EC441-ABBA-B3A2-1AF6-B50C15640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9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AFA8-AC43-21BF-FDE8-7DC5B69C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0DDC-1562-E93B-6809-F9E1CBE6D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4" indent="0">
              <a:buNone/>
              <a:defRPr sz="1600" b="1"/>
            </a:lvl4pPr>
            <a:lvl5pPr marL="1828778" indent="0">
              <a:buNone/>
              <a:defRPr sz="1600" b="1"/>
            </a:lvl5pPr>
            <a:lvl6pPr marL="2285973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2" indent="0">
              <a:buNone/>
              <a:defRPr sz="1600" b="1"/>
            </a:lvl8pPr>
            <a:lvl9pPr marL="365755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75E4D-30B0-BB22-9B70-7720B5890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7654B-C95C-1AC2-410D-6FA7E6864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4" indent="0">
              <a:buNone/>
              <a:defRPr sz="1600" b="1"/>
            </a:lvl4pPr>
            <a:lvl5pPr marL="1828778" indent="0">
              <a:buNone/>
              <a:defRPr sz="1600" b="1"/>
            </a:lvl5pPr>
            <a:lvl6pPr marL="2285973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2" indent="0">
              <a:buNone/>
              <a:defRPr sz="1600" b="1"/>
            </a:lvl8pPr>
            <a:lvl9pPr marL="365755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64B3C-27AA-B749-8998-136DD9F75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D346A-EB65-BC01-A76F-0FFE7A56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2EF39-BCF5-6A93-8C10-03CD7BB12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47BB4-9E52-4EAB-B565-E3516579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9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C383-C47A-BC89-ECF4-A9CB570C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99243-0712-5599-8D5E-6903FEE76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172C9-8DB3-04B2-8A57-DE8DFED3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BD789-5F37-0F59-A193-5435725C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4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A6555-99FD-A4DE-6B6F-E17D4D74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4B0DD-D864-18A5-C54E-E52FDBF1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302CF-363E-028B-3783-29610478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787D-0C4F-7732-FF6F-C25CD63E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0E99A-18B6-0DB1-BCF4-93880636E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D2AAE-C69A-489A-2C40-0E29B70DF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5" indent="0">
              <a:buNone/>
              <a:defRPr sz="1400"/>
            </a:lvl2pPr>
            <a:lvl3pPr marL="914389" indent="0">
              <a:buNone/>
              <a:defRPr sz="1200"/>
            </a:lvl3pPr>
            <a:lvl4pPr marL="1371584" indent="0">
              <a:buNone/>
              <a:defRPr sz="1000"/>
            </a:lvl4pPr>
            <a:lvl5pPr marL="1828778" indent="0">
              <a:buNone/>
              <a:defRPr sz="1000"/>
            </a:lvl5pPr>
            <a:lvl6pPr marL="2285973" indent="0">
              <a:buNone/>
              <a:defRPr sz="1000"/>
            </a:lvl6pPr>
            <a:lvl7pPr marL="2743167" indent="0">
              <a:buNone/>
              <a:defRPr sz="1000"/>
            </a:lvl7pPr>
            <a:lvl8pPr marL="3200362" indent="0">
              <a:buNone/>
              <a:defRPr sz="1000"/>
            </a:lvl8pPr>
            <a:lvl9pPr marL="365755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19AC6-68E4-D24D-D386-09182F09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127FD-295B-F1D4-8A27-5E5F4313F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D383C-C4BB-F2E2-1C14-182ED15B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89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EB98-75EE-8483-BEC1-033D9CE9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A1A9B-3B1D-CE00-1058-8A89487CD1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9" indent="0">
              <a:buNone/>
              <a:defRPr sz="2400"/>
            </a:lvl3pPr>
            <a:lvl4pPr marL="1371584" indent="0">
              <a:buNone/>
              <a:defRPr sz="2000"/>
            </a:lvl4pPr>
            <a:lvl5pPr marL="1828778" indent="0">
              <a:buNone/>
              <a:defRPr sz="2000"/>
            </a:lvl5pPr>
            <a:lvl6pPr marL="2285973" indent="0">
              <a:buNone/>
              <a:defRPr sz="2000"/>
            </a:lvl6pPr>
            <a:lvl7pPr marL="2743167" indent="0">
              <a:buNone/>
              <a:defRPr sz="2000"/>
            </a:lvl7pPr>
            <a:lvl8pPr marL="3200362" indent="0">
              <a:buNone/>
              <a:defRPr sz="2000"/>
            </a:lvl8pPr>
            <a:lvl9pPr marL="365755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E2CDD-2738-7D2E-25D4-B57C7D692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5" indent="0">
              <a:buNone/>
              <a:defRPr sz="1400"/>
            </a:lvl2pPr>
            <a:lvl3pPr marL="914389" indent="0">
              <a:buNone/>
              <a:defRPr sz="1200"/>
            </a:lvl3pPr>
            <a:lvl4pPr marL="1371584" indent="0">
              <a:buNone/>
              <a:defRPr sz="1000"/>
            </a:lvl4pPr>
            <a:lvl5pPr marL="1828778" indent="0">
              <a:buNone/>
              <a:defRPr sz="1000"/>
            </a:lvl5pPr>
            <a:lvl6pPr marL="2285973" indent="0">
              <a:buNone/>
              <a:defRPr sz="1000"/>
            </a:lvl6pPr>
            <a:lvl7pPr marL="2743167" indent="0">
              <a:buNone/>
              <a:defRPr sz="1000"/>
            </a:lvl7pPr>
            <a:lvl8pPr marL="3200362" indent="0">
              <a:buNone/>
              <a:defRPr sz="1000"/>
            </a:lvl8pPr>
            <a:lvl9pPr marL="365755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66D72-3008-8FDD-D7D5-F1397E9F8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6E87B-ACE5-A5EF-40B6-9CDEEB2A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7E117-9C67-BA23-8E04-101A449D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8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864A0-4DD0-5920-6377-A4F8BBB7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828FF-2E27-EDFD-CF78-8EF20C9EB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6946C-7597-2B0A-582A-BFEA5C793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F8593-4479-4C43-A3B0-3C0EE54CE4E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31B69-9AAA-0CAB-491B-C3F311581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A4EE8-3714-4A75-F57F-2AD5C27A0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CDAC4-01BA-4AF8-A76E-EA9616660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6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2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49.svg"/><Relationship Id="rId4" Type="http://schemas.microsoft.com/office/2007/relationships/hdphoto" Target="../media/hdphoto4.wdp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58.png"/><Relationship Id="rId5" Type="http://schemas.openxmlformats.org/officeDocument/2006/relationships/image" Target="../media/image20.png"/><Relationship Id="rId10" Type="http://schemas.openxmlformats.org/officeDocument/2006/relationships/image" Target="../media/image57.svg"/><Relationship Id="rId4" Type="http://schemas.microsoft.com/office/2007/relationships/hdphoto" Target="../media/hdphoto5.wdp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12" Type="http://schemas.openxmlformats.org/officeDocument/2006/relationships/image" Target="../media/image63.sv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62.png"/><Relationship Id="rId5" Type="http://schemas.openxmlformats.org/officeDocument/2006/relationships/image" Target="../media/image20.png"/><Relationship Id="rId10" Type="http://schemas.openxmlformats.org/officeDocument/2006/relationships/image" Target="../media/image57.svg"/><Relationship Id="rId4" Type="http://schemas.microsoft.com/office/2007/relationships/hdphoto" Target="../media/hdphoto5.wdp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3" Type="http://schemas.openxmlformats.org/officeDocument/2006/relationships/image" Target="../media/image53.png"/><Relationship Id="rId21" Type="http://schemas.openxmlformats.org/officeDocument/2006/relationships/image" Target="../media/image18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68.png"/><Relationship Id="rId2" Type="http://schemas.openxmlformats.org/officeDocument/2006/relationships/image" Target="../media/image52.jpeg"/><Relationship Id="rId16" Type="http://schemas.openxmlformats.org/officeDocument/2006/relationships/image" Target="../media/image67.svg"/><Relationship Id="rId20" Type="http://schemas.openxmlformats.org/officeDocument/2006/relationships/image" Target="../media/image7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58.png"/><Relationship Id="rId5" Type="http://schemas.openxmlformats.org/officeDocument/2006/relationships/image" Target="../media/image20.png"/><Relationship Id="rId15" Type="http://schemas.openxmlformats.org/officeDocument/2006/relationships/image" Target="../media/image66.png"/><Relationship Id="rId10" Type="http://schemas.openxmlformats.org/officeDocument/2006/relationships/image" Target="../media/image57.svg"/><Relationship Id="rId19" Type="http://schemas.openxmlformats.org/officeDocument/2006/relationships/image" Target="../media/image70.png"/><Relationship Id="rId4" Type="http://schemas.microsoft.com/office/2007/relationships/hdphoto" Target="../media/hdphoto5.wdp"/><Relationship Id="rId9" Type="http://schemas.openxmlformats.org/officeDocument/2006/relationships/image" Target="../media/image56.png"/><Relationship Id="rId14" Type="http://schemas.openxmlformats.org/officeDocument/2006/relationships/image" Target="../media/image65.svg"/><Relationship Id="rId22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7.png"/><Relationship Id="rId1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6.png"/><Relationship Id="rId17" Type="http://schemas.openxmlformats.org/officeDocument/2006/relationships/slide" Target="slide32.xml"/><Relationship Id="rId2" Type="http://schemas.openxmlformats.org/officeDocument/2006/relationships/image" Target="../media/image3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8.xml"/><Relationship Id="rId5" Type="http://schemas.openxmlformats.org/officeDocument/2006/relationships/slide" Target="slide3.xml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14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4.png"/><Relationship Id="rId18" Type="http://schemas.openxmlformats.org/officeDocument/2006/relationships/image" Target="../media/image75.svg"/><Relationship Id="rId3" Type="http://schemas.openxmlformats.org/officeDocument/2006/relationships/image" Target="../media/image53.png"/><Relationship Id="rId21" Type="http://schemas.openxmlformats.org/officeDocument/2006/relationships/image" Target="../media/image76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74.png"/><Relationship Id="rId2" Type="http://schemas.openxmlformats.org/officeDocument/2006/relationships/image" Target="../media/image52.jpeg"/><Relationship Id="rId16" Type="http://schemas.openxmlformats.org/officeDocument/2006/relationships/image" Target="../media/image73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58.png"/><Relationship Id="rId24" Type="http://schemas.openxmlformats.org/officeDocument/2006/relationships/image" Target="../media/image79.svg"/><Relationship Id="rId5" Type="http://schemas.openxmlformats.org/officeDocument/2006/relationships/image" Target="../media/image20.png"/><Relationship Id="rId15" Type="http://schemas.openxmlformats.org/officeDocument/2006/relationships/image" Target="../media/image72.png"/><Relationship Id="rId23" Type="http://schemas.openxmlformats.org/officeDocument/2006/relationships/image" Target="../media/image78.png"/><Relationship Id="rId10" Type="http://schemas.openxmlformats.org/officeDocument/2006/relationships/image" Target="../media/image57.svg"/><Relationship Id="rId19" Type="http://schemas.openxmlformats.org/officeDocument/2006/relationships/image" Target="../media/image68.png"/><Relationship Id="rId4" Type="http://schemas.microsoft.com/office/2007/relationships/hdphoto" Target="../media/hdphoto5.wdp"/><Relationship Id="rId9" Type="http://schemas.openxmlformats.org/officeDocument/2006/relationships/image" Target="../media/image56.png"/><Relationship Id="rId14" Type="http://schemas.openxmlformats.org/officeDocument/2006/relationships/image" Target="../media/image65.svg"/><Relationship Id="rId22" Type="http://schemas.openxmlformats.org/officeDocument/2006/relationships/image" Target="../media/image7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4.png"/><Relationship Id="rId18" Type="http://schemas.openxmlformats.org/officeDocument/2006/relationships/image" Target="../media/image73.sv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72.png"/><Relationship Id="rId2" Type="http://schemas.openxmlformats.org/officeDocument/2006/relationships/image" Target="../media/image52.jpeg"/><Relationship Id="rId16" Type="http://schemas.openxmlformats.org/officeDocument/2006/relationships/image" Target="../media/image67.sv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58.png"/><Relationship Id="rId24" Type="http://schemas.openxmlformats.org/officeDocument/2006/relationships/image" Target="../media/image79.svg"/><Relationship Id="rId5" Type="http://schemas.openxmlformats.org/officeDocument/2006/relationships/image" Target="../media/image20.png"/><Relationship Id="rId15" Type="http://schemas.openxmlformats.org/officeDocument/2006/relationships/image" Target="../media/image66.png"/><Relationship Id="rId23" Type="http://schemas.openxmlformats.org/officeDocument/2006/relationships/image" Target="../media/image78.png"/><Relationship Id="rId10" Type="http://schemas.openxmlformats.org/officeDocument/2006/relationships/image" Target="../media/image57.svg"/><Relationship Id="rId19" Type="http://schemas.openxmlformats.org/officeDocument/2006/relationships/image" Target="../media/image80.png"/><Relationship Id="rId4" Type="http://schemas.microsoft.com/office/2007/relationships/hdphoto" Target="../media/hdphoto5.wdp"/><Relationship Id="rId9" Type="http://schemas.openxmlformats.org/officeDocument/2006/relationships/image" Target="../media/image56.png"/><Relationship Id="rId14" Type="http://schemas.openxmlformats.org/officeDocument/2006/relationships/image" Target="../media/image65.svg"/><Relationship Id="rId22" Type="http://schemas.openxmlformats.org/officeDocument/2006/relationships/image" Target="../media/image7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52.jpeg"/><Relationship Id="rId16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58.png"/><Relationship Id="rId5" Type="http://schemas.openxmlformats.org/officeDocument/2006/relationships/image" Target="../media/image20.png"/><Relationship Id="rId15" Type="http://schemas.openxmlformats.org/officeDocument/2006/relationships/chart" Target="../charts/chart1.xml"/><Relationship Id="rId10" Type="http://schemas.openxmlformats.org/officeDocument/2006/relationships/image" Target="../media/image57.svg"/><Relationship Id="rId4" Type="http://schemas.microsoft.com/office/2007/relationships/hdphoto" Target="../media/hdphoto5.wdp"/><Relationship Id="rId9" Type="http://schemas.openxmlformats.org/officeDocument/2006/relationships/image" Target="../media/image56.png"/><Relationship Id="rId14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52.jpeg"/><Relationship Id="rId16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58.png"/><Relationship Id="rId5" Type="http://schemas.openxmlformats.org/officeDocument/2006/relationships/image" Target="../media/image20.png"/><Relationship Id="rId15" Type="http://schemas.openxmlformats.org/officeDocument/2006/relationships/chart" Target="../charts/chart3.xml"/><Relationship Id="rId10" Type="http://schemas.openxmlformats.org/officeDocument/2006/relationships/image" Target="../media/image57.svg"/><Relationship Id="rId4" Type="http://schemas.microsoft.com/office/2007/relationships/hdphoto" Target="../media/hdphoto5.wdp"/><Relationship Id="rId9" Type="http://schemas.openxmlformats.org/officeDocument/2006/relationships/image" Target="../media/image56.png"/><Relationship Id="rId14" Type="http://schemas.openxmlformats.org/officeDocument/2006/relationships/image" Target="../media/image6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82.png"/><Relationship Id="rId12" Type="http://schemas.openxmlformats.org/officeDocument/2006/relationships/image" Target="../media/image59.sv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58.png"/><Relationship Id="rId5" Type="http://schemas.openxmlformats.org/officeDocument/2006/relationships/image" Target="../media/image20.png"/><Relationship Id="rId15" Type="http://schemas.openxmlformats.org/officeDocument/2006/relationships/image" Target="../media/image85.png"/><Relationship Id="rId10" Type="http://schemas.openxmlformats.org/officeDocument/2006/relationships/image" Target="../media/image57.svg"/><Relationship Id="rId4" Type="http://schemas.microsoft.com/office/2007/relationships/hdphoto" Target="../media/hdphoto5.wdp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6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91.png"/><Relationship Id="rId5" Type="http://schemas.openxmlformats.org/officeDocument/2006/relationships/image" Target="../media/image24.png"/><Relationship Id="rId10" Type="http://schemas.openxmlformats.org/officeDocument/2006/relationships/image" Target="../media/image90.svg"/><Relationship Id="rId4" Type="http://schemas.microsoft.com/office/2007/relationships/hdphoto" Target="../media/hdphoto6.wdp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chart" Target="../charts/chart11.xml"/><Relationship Id="rId3" Type="http://schemas.openxmlformats.org/officeDocument/2006/relationships/image" Target="../media/image86.png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2" Type="http://schemas.openxmlformats.org/officeDocument/2006/relationships/image" Target="../media/image84.jpeg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chart" Target="../charts/chart9.xml"/><Relationship Id="rId5" Type="http://schemas.openxmlformats.org/officeDocument/2006/relationships/image" Target="../media/image24.png"/><Relationship Id="rId15" Type="http://schemas.openxmlformats.org/officeDocument/2006/relationships/image" Target="../media/image91.png"/><Relationship Id="rId10" Type="http://schemas.openxmlformats.org/officeDocument/2006/relationships/chart" Target="../charts/chart8.xml"/><Relationship Id="rId4" Type="http://schemas.microsoft.com/office/2007/relationships/hdphoto" Target="../media/hdphoto6.wdp"/><Relationship Id="rId9" Type="http://schemas.openxmlformats.org/officeDocument/2006/relationships/chart" Target="../charts/chart7.xml"/><Relationship Id="rId14" Type="http://schemas.openxmlformats.org/officeDocument/2006/relationships/chart" Target="../charts/char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chart" Target="../charts/chart13.xml"/><Relationship Id="rId7" Type="http://schemas.openxmlformats.org/officeDocument/2006/relationships/chart" Target="../charts/chart17.xml"/><Relationship Id="rId12" Type="http://schemas.openxmlformats.org/officeDocument/2006/relationships/image" Target="../media/image92.sv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6.xml"/><Relationship Id="rId11" Type="http://schemas.openxmlformats.org/officeDocument/2006/relationships/image" Target="../media/image91.png"/><Relationship Id="rId5" Type="http://schemas.openxmlformats.org/officeDocument/2006/relationships/chart" Target="../charts/chart15.xml"/><Relationship Id="rId10" Type="http://schemas.openxmlformats.org/officeDocument/2006/relationships/chart" Target="../charts/chart20.xml"/><Relationship Id="rId4" Type="http://schemas.openxmlformats.org/officeDocument/2006/relationships/chart" Target="../charts/chart14.xml"/><Relationship Id="rId9" Type="http://schemas.openxmlformats.org/officeDocument/2006/relationships/chart" Target="../charts/chart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6.xml"/><Relationship Id="rId3" Type="http://schemas.openxmlformats.org/officeDocument/2006/relationships/chart" Target="../charts/chart21.xml"/><Relationship Id="rId7" Type="http://schemas.openxmlformats.org/officeDocument/2006/relationships/chart" Target="../charts/chart25.xml"/><Relationship Id="rId12" Type="http://schemas.openxmlformats.org/officeDocument/2006/relationships/image" Target="../media/image92.sv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4.xml"/><Relationship Id="rId11" Type="http://schemas.openxmlformats.org/officeDocument/2006/relationships/image" Target="../media/image91.png"/><Relationship Id="rId5" Type="http://schemas.openxmlformats.org/officeDocument/2006/relationships/chart" Target="../charts/chart23.xml"/><Relationship Id="rId10" Type="http://schemas.openxmlformats.org/officeDocument/2006/relationships/chart" Target="../charts/chart28.xml"/><Relationship Id="rId4" Type="http://schemas.openxmlformats.org/officeDocument/2006/relationships/chart" Target="../charts/chart22.xml"/><Relationship Id="rId9" Type="http://schemas.openxmlformats.org/officeDocument/2006/relationships/chart" Target="../charts/char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10.png"/><Relationship Id="rId3" Type="http://schemas.openxmlformats.org/officeDocument/2006/relationships/image" Target="../media/image96.jpeg"/><Relationship Id="rId7" Type="http://schemas.openxmlformats.org/officeDocument/2006/relationships/image" Target="../media/image98.png"/><Relationship Id="rId12" Type="http://schemas.openxmlformats.org/officeDocument/2006/relationships/slide" Target="slide37.xm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0" Type="http://schemas.openxmlformats.org/officeDocument/2006/relationships/image" Target="../media/image1000.png"/><Relationship Id="rId4" Type="http://schemas.openxmlformats.org/officeDocument/2006/relationships/image" Target="../media/image97.png"/><Relationship Id="rId9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3.wdp"/><Relationship Id="rId7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microsoft.com/office/2007/relationships/hdphoto" Target="../media/hdphoto3.wdp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microsoft.com/office/2007/relationships/hdphoto" Target="../media/hdphoto3.wdp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/>
          </a:p>
        </p:txBody>
      </p:sp>
      <p:pic>
        <p:nvPicPr>
          <p:cNvPr id="6" name="Picture 5" descr="A brick wall with a sign on it&#10;&#10;Description automatically generated with low confidence">
            <a:extLst>
              <a:ext uri="{FF2B5EF4-FFF2-40B4-BE49-F238E27FC236}">
                <a16:creationId xmlns:a16="http://schemas.microsoft.com/office/drawing/2014/main" id="{FA31CF51-325B-4F8F-F984-ED9C062D7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456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2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744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744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744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3744"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438E4B5-7111-1033-4EDB-8190F51FE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923540"/>
            <a:ext cx="10960099" cy="2308324"/>
          </a:xfrm>
        </p:spPr>
        <p:txBody>
          <a:bodyPr>
            <a:no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effectLst>
                  <a:outerShdw blurRad="63500" sx="102000" sy="102000" algn="ctr" rotWithShape="0">
                    <a:srgbClr val="523216"/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ANALYSIS of </a:t>
            </a:r>
            <a:r>
              <a:rPr lang="en-US" sz="7200" b="1" dirty="0">
                <a:solidFill>
                  <a:schemeClr val="bg1"/>
                </a:solidFill>
                <a:effectLst>
                  <a:outerShdw blurRad="508000" sx="125000" sy="125000" algn="ctr" rotWithShape="0">
                    <a:srgbClr val="523216"/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BARS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0F21175-7551-DD96-18FB-BD445D2BA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5" y="3809999"/>
            <a:ext cx="7025753" cy="101277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 628 Module 3</a:t>
            </a:r>
          </a:p>
          <a:p>
            <a:pPr algn="l"/>
            <a:r>
              <a:rPr lang="en-US" sz="3200" b="1" dirty="0">
                <a:solidFill>
                  <a:schemeClr val="bg1"/>
                </a:solidFill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4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AFD7A584-483E-CB17-DCC6-E0A60EAC94CA}"/>
              </a:ext>
            </a:extLst>
          </p:cNvPr>
          <p:cNvSpPr txBox="1">
            <a:spLocks/>
          </p:cNvSpPr>
          <p:nvPr/>
        </p:nvSpPr>
        <p:spPr>
          <a:xfrm>
            <a:off x="9207480" y="5694840"/>
            <a:ext cx="2983977" cy="1012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i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Abigail Terzis</a:t>
            </a:r>
          </a:p>
          <a:p>
            <a:pPr algn="r"/>
            <a:r>
              <a:rPr lang="en-US" sz="2000" b="1" i="1" dirty="0" err="1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Samach</a:t>
            </a:r>
            <a:r>
              <a:rPr lang="en-US" sz="2000" b="1" i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Sathitvudh</a:t>
            </a:r>
          </a:p>
          <a:p>
            <a:pPr algn="r"/>
            <a:r>
              <a:rPr lang="en-US" sz="2000" b="1" i="1" dirty="0" err="1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Jianzhuo</a:t>
            </a:r>
            <a:r>
              <a:rPr lang="en-US" sz="2000" b="1" i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Liu</a:t>
            </a:r>
          </a:p>
          <a:p>
            <a:pPr algn="l"/>
            <a:endParaRPr lang="en-US" sz="700" b="1" i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6CBAB53-4232-D23B-D803-B2885BA9A59C}"/>
              </a:ext>
            </a:extLst>
          </p:cNvPr>
          <p:cNvSpPr txBox="1">
            <a:spLocks/>
          </p:cNvSpPr>
          <p:nvPr/>
        </p:nvSpPr>
        <p:spPr>
          <a:xfrm>
            <a:off x="834481" y="923540"/>
            <a:ext cx="10960099" cy="23083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>
                <a:solidFill>
                  <a:schemeClr val="bg1"/>
                </a:solidFill>
                <a:effectLst>
                  <a:outerShdw blurRad="63500" sx="102000" sy="102000" algn="ctr" rotWithShape="0">
                    <a:srgbClr val="523216"/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ANALYSIS of </a:t>
            </a:r>
            <a:r>
              <a:rPr lang="en-US" sz="7200" b="1">
                <a:solidFill>
                  <a:schemeClr val="bg1"/>
                </a:solidFill>
                <a:effectLst>
                  <a:outerShdw blurRad="508000" sx="125000" sy="125000" algn="ctr" rotWithShape="0">
                    <a:srgbClr val="523216"/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BARS</a:t>
            </a:r>
            <a:endParaRPr lang="en-US" sz="7200" b="1" dirty="0">
              <a:solidFill>
                <a:schemeClr val="bg1"/>
              </a:solidFill>
              <a:effectLst>
                <a:outerShdw blurRad="508000" sx="125000" sy="125000" algn="ctr" rotWithShape="0">
                  <a:srgbClr val="523216"/>
                </a:outerShdw>
              </a:effectLst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54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92308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2308">
                                          <p:cBhvr additive="base">
                                            <p:cTn id="7" dur="1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2308">
                                          <p:cBhvr additive="base">
                                            <p:cTn id="8" dur="1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92308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2308">
                                          <p:cBhvr additive="base">
                                            <p:cTn id="11" dur="1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2308">
                                          <p:cBhvr additive="base">
                                            <p:cTn id="12" dur="1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uiExpand="1" build="p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uiExpand="1" build="p"/>
          <p:bldP spid="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3CB460C0-1D19-C1EE-44CC-4C18722C1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97"/>
          <a:stretch/>
        </p:blipFill>
        <p:spPr>
          <a:xfrm>
            <a:off x="11888" y="6687"/>
            <a:ext cx="12168224" cy="6844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A7AA4-A158-7110-F9B3-E94AD10AC3A7}"/>
              </a:ext>
            </a:extLst>
          </p:cNvPr>
          <p:cNvSpPr txBox="1"/>
          <p:nvPr/>
        </p:nvSpPr>
        <p:spPr>
          <a:xfrm>
            <a:off x="643144" y="1608435"/>
            <a:ext cx="10905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KEY TAKEAWAY recap</a:t>
            </a:r>
          </a:p>
        </p:txBody>
      </p:sp>
      <p:pic>
        <p:nvPicPr>
          <p:cNvPr id="28" name="Graphic 27" descr="Wi-Fi with solid fill">
            <a:extLst>
              <a:ext uri="{FF2B5EF4-FFF2-40B4-BE49-F238E27FC236}">
                <a16:creationId xmlns:a16="http://schemas.microsoft.com/office/drawing/2014/main" id="{52E36666-74BB-C307-00A8-892F14B3B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5538" y="45963"/>
            <a:ext cx="1560924" cy="156092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AF2D75-2833-0A89-977D-C21F8F42D9DC}"/>
              </a:ext>
            </a:extLst>
          </p:cNvPr>
          <p:cNvSpPr/>
          <p:nvPr/>
        </p:nvSpPr>
        <p:spPr>
          <a:xfrm>
            <a:off x="895445" y="3020893"/>
            <a:ext cx="10401110" cy="48325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E4E8F2-2E6E-FF4B-6557-88149620F8DF}"/>
              </a:ext>
            </a:extLst>
          </p:cNvPr>
          <p:cNvSpPr/>
          <p:nvPr/>
        </p:nvSpPr>
        <p:spPr>
          <a:xfrm>
            <a:off x="862661" y="3842980"/>
            <a:ext cx="10433894" cy="48325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7E214A-1E6B-2E8A-F289-F4470194BB32}"/>
              </a:ext>
            </a:extLst>
          </p:cNvPr>
          <p:cNvSpPr/>
          <p:nvPr/>
        </p:nvSpPr>
        <p:spPr>
          <a:xfrm>
            <a:off x="895445" y="4665067"/>
            <a:ext cx="10343536" cy="48325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D36BF-762E-203D-6EF6-56C94C7AF964}"/>
              </a:ext>
            </a:extLst>
          </p:cNvPr>
          <p:cNvSpPr txBox="1"/>
          <p:nvPr/>
        </p:nvSpPr>
        <p:spPr>
          <a:xfrm>
            <a:off x="1121541" y="2977516"/>
            <a:ext cx="9972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Most reviews give </a:t>
            </a:r>
            <a:r>
              <a:rPr lang="en-US" sz="3000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5-star</a:t>
            </a:r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ratings.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B7623-6086-1541-FC31-95553837B0B1}"/>
              </a:ext>
            </a:extLst>
          </p:cNvPr>
          <p:cNvSpPr txBox="1"/>
          <p:nvPr/>
        </p:nvSpPr>
        <p:spPr>
          <a:xfrm>
            <a:off x="1121541" y="3804989"/>
            <a:ext cx="9972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Most bars have </a:t>
            </a:r>
            <a:r>
              <a:rPr lang="en-US" sz="3000" b="1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free WIFI</a:t>
            </a:r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703E7-0695-C640-C368-6F31DFE2AC2F}"/>
              </a:ext>
            </a:extLst>
          </p:cNvPr>
          <p:cNvSpPr txBox="1"/>
          <p:nvPr/>
        </p:nvSpPr>
        <p:spPr>
          <a:xfrm>
            <a:off x="1121541" y="4620796"/>
            <a:ext cx="9857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Full bar </a:t>
            </a:r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is more popular among others</a:t>
            </a:r>
            <a:endParaRPr lang="en-US" sz="3000" b="1" dirty="0"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8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3CB460C0-1D19-C1EE-44CC-4C18722C1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97"/>
          <a:stretch/>
        </p:blipFill>
        <p:spPr>
          <a:xfrm>
            <a:off x="11888" y="6687"/>
            <a:ext cx="12168224" cy="6844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A7AA4-A158-7110-F9B3-E94AD10AC3A7}"/>
              </a:ext>
            </a:extLst>
          </p:cNvPr>
          <p:cNvSpPr txBox="1"/>
          <p:nvPr/>
        </p:nvSpPr>
        <p:spPr>
          <a:xfrm>
            <a:off x="1022201" y="1608435"/>
            <a:ext cx="1017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 MODEL</a:t>
            </a:r>
          </a:p>
        </p:txBody>
      </p:sp>
      <p:pic>
        <p:nvPicPr>
          <p:cNvPr id="28" name="Graphic 27" descr="Wi-Fi with solid fill">
            <a:extLst>
              <a:ext uri="{FF2B5EF4-FFF2-40B4-BE49-F238E27FC236}">
                <a16:creationId xmlns:a16="http://schemas.microsoft.com/office/drawing/2014/main" id="{52E36666-74BB-C307-00A8-892F14B3B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5538" y="45963"/>
            <a:ext cx="1560924" cy="1560924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B74CA005-249D-0CDB-6F74-225AF436D9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2115" y="3208635"/>
            <a:ext cx="1338354" cy="1338354"/>
          </a:xfrm>
          <a:prstGeom prst="rect">
            <a:avLst/>
          </a:prstGeom>
        </p:spPr>
      </p:pic>
      <p:pic>
        <p:nvPicPr>
          <p:cNvPr id="20" name="Graphic 19" descr="Magnifying glass with solid fill">
            <a:extLst>
              <a:ext uri="{FF2B5EF4-FFF2-40B4-BE49-F238E27FC236}">
                <a16:creationId xmlns:a16="http://schemas.microsoft.com/office/drawing/2014/main" id="{0B997126-816C-73D3-33C0-5AC69ECBDE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10214" y="2841891"/>
            <a:ext cx="2202945" cy="2202945"/>
          </a:xfrm>
          <a:prstGeom prst="rect">
            <a:avLst/>
          </a:prstGeom>
        </p:spPr>
      </p:pic>
      <p:pic>
        <p:nvPicPr>
          <p:cNvPr id="22" name="Graphic 21" descr="Scatterplot with solid fill">
            <a:extLst>
              <a:ext uri="{FF2B5EF4-FFF2-40B4-BE49-F238E27FC236}">
                <a16:creationId xmlns:a16="http://schemas.microsoft.com/office/drawing/2014/main" id="{ED411796-5933-CE84-9902-41D79ED751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4839" y="2832066"/>
            <a:ext cx="2257721" cy="22577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EE0905-9172-FA83-30B8-EDC51B199F99}"/>
              </a:ext>
            </a:extLst>
          </p:cNvPr>
          <p:cNvSpPr txBox="1"/>
          <p:nvPr/>
        </p:nvSpPr>
        <p:spPr>
          <a:xfrm>
            <a:off x="4241176" y="3115670"/>
            <a:ext cx="6607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Georgia" panose="02040502050405020303" pitchFamily="18" charset="0"/>
              </a:rPr>
              <a:t>y</a:t>
            </a:r>
            <a:endParaRPr lang="en-US" sz="8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1C5B5-CC71-B919-48F3-F46303F7F00F}"/>
              </a:ext>
            </a:extLst>
          </p:cNvPr>
          <p:cNvSpPr txBox="1"/>
          <p:nvPr/>
        </p:nvSpPr>
        <p:spPr>
          <a:xfrm>
            <a:off x="6440651" y="3323814"/>
            <a:ext cx="22577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Georgia" panose="02040502050405020303" pitchFamily="18" charset="0"/>
              </a:rPr>
              <a:t>log 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9F056D-F38E-C9DB-D094-1E65657EDED4}"/>
              </a:ext>
            </a:extLst>
          </p:cNvPr>
          <p:cNvSpPr txBox="1"/>
          <p:nvPr/>
        </p:nvSpPr>
        <p:spPr>
          <a:xfrm>
            <a:off x="1013957" y="5044835"/>
            <a:ext cx="2627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Fit the full 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linear model 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 attributes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0957F8-D2DA-06BD-9DB5-6F821A8FE19A}"/>
              </a:ext>
            </a:extLst>
          </p:cNvPr>
          <p:cNvSpPr txBox="1"/>
          <p:nvPr/>
        </p:nvSpPr>
        <p:spPr>
          <a:xfrm>
            <a:off x="4358310" y="5417278"/>
            <a:ext cx="3732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Log transformation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638D36-D4DE-FECC-9740-46778148AAB7}"/>
              </a:ext>
            </a:extLst>
          </p:cNvPr>
          <p:cNvSpPr txBox="1"/>
          <p:nvPr/>
        </p:nvSpPr>
        <p:spPr>
          <a:xfrm>
            <a:off x="8741102" y="4924835"/>
            <a:ext cx="33411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Used ANOVA 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add 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interaction terms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04E3AF-3A3F-F1D9-F665-6AA8DF2AC966}"/>
              </a:ext>
            </a:extLst>
          </p:cNvPr>
          <p:cNvSpPr txBox="1"/>
          <p:nvPr/>
        </p:nvSpPr>
        <p:spPr>
          <a:xfrm>
            <a:off x="9097012" y="3343580"/>
            <a:ext cx="2904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bg1">
                    <a:alpha val="80000"/>
                  </a:schemeClr>
                </a:solidFill>
                <a:latin typeface="Georgia" panose="02040502050405020303" pitchFamily="18" charset="0"/>
              </a:rPr>
              <a:t>ANOVA</a:t>
            </a:r>
            <a:endParaRPr lang="en-US" sz="5400" b="1" i="1" dirty="0">
              <a:solidFill>
                <a:schemeClr val="bg1">
                  <a:alpha val="8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03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3CB460C0-1D19-C1EE-44CC-4C18722C1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97"/>
          <a:stretch/>
        </p:blipFill>
        <p:spPr>
          <a:xfrm>
            <a:off x="11888" y="6687"/>
            <a:ext cx="12168224" cy="6844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A7AA4-A158-7110-F9B3-E94AD10AC3A7}"/>
              </a:ext>
            </a:extLst>
          </p:cNvPr>
          <p:cNvSpPr txBox="1"/>
          <p:nvPr/>
        </p:nvSpPr>
        <p:spPr>
          <a:xfrm>
            <a:off x="1022201" y="1608435"/>
            <a:ext cx="1017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 MODEL</a:t>
            </a:r>
          </a:p>
        </p:txBody>
      </p:sp>
      <p:pic>
        <p:nvPicPr>
          <p:cNvPr id="28" name="Graphic 27" descr="Wi-Fi with solid fill">
            <a:extLst>
              <a:ext uri="{FF2B5EF4-FFF2-40B4-BE49-F238E27FC236}">
                <a16:creationId xmlns:a16="http://schemas.microsoft.com/office/drawing/2014/main" id="{52E36666-74BB-C307-00A8-892F14B3B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5538" y="45963"/>
            <a:ext cx="1560924" cy="1560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000AF0-0DC9-9A21-8FBE-72FF2E6A0547}"/>
                  </a:ext>
                </a:extLst>
              </p:cNvPr>
              <p:cNvSpPr txBox="1"/>
              <p:nvPr/>
            </p:nvSpPr>
            <p:spPr>
              <a:xfrm>
                <a:off x="23776" y="2758856"/>
                <a:ext cx="12168224" cy="233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𝑹𝒂𝒕𝒊𝒏𝒈</m:t>
                      </m:r>
                      <m:r>
                        <m:rPr>
                          <m:nor/>
                        </m:rPr>
                        <a:rPr lang="en-US" sz="4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</a:rPr>
                        <m:t>=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𝟎𝟖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𝑽𝒂𝒍𝒊𝒅𝒂𝒕𝒆𝒅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𝟎𝟖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𝑳𝒖𝒏𝒄𝒉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𝟎𝟕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𝑨𝒍𝒄𝒐𝒉𝒐𝒍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𝑯𝒊𝒑𝒔𝒕𝒆𝒓</m:t>
                      </m:r>
                    </m:oMath>
                    <m:oMath xmlns:m="http://schemas.openxmlformats.org/officeDocument/2006/math">
                      <m:r>
                        <a:rPr lang="en-US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𝑉𝑎𝑙𝑒𝑡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𝐿𝑢𝑛𝑐h</m:t>
                          </m:r>
                        </m:e>
                      </m:d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−0.18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𝑇𝑜𝑢𝑟𝑖𝑠𝑡𝑦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𝐾𝑎𝑟𝑎𝑜𝑘𝑒</m:t>
                          </m:r>
                        </m:e>
                      </m:d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+0.16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𝑇𝑜𝑢𝑟𝑖𝑠𝑡𝑦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𝐴𝑙𝑐𝑜h𝑜𝑙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0.14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𝐼𝑛𝑡𝑖𝑚𝑎𝑡𝑒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𝐻𝑖𝑝𝑠𝑡𝑒𝑟</m:t>
                          </m:r>
                        </m:e>
                      </m:d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−0.17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𝐼𝑛𝑡𝑖𝑚𝑎𝑡𝑒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𝑆𝑡𝑟𝑒𝑒𝑡</m:t>
                          </m:r>
                        </m:e>
                      </m:d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𝐿𝑢𝑛𝑐h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𝐻𝑖𝑝𝑠𝑡𝑒𝑟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+0.09(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𝐿𝑢𝑛𝑐h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𝐴𝑙𝑐𝑜h𝑜𝑙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000AF0-0DC9-9A21-8FBE-72FF2E6A0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6" y="2758856"/>
                <a:ext cx="12168224" cy="2339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07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3CB460C0-1D19-C1EE-44CC-4C18722C1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97"/>
          <a:stretch/>
        </p:blipFill>
        <p:spPr>
          <a:xfrm>
            <a:off x="11888" y="6687"/>
            <a:ext cx="12168224" cy="6844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A7AA4-A158-7110-F9B3-E94AD10AC3A7}"/>
              </a:ext>
            </a:extLst>
          </p:cNvPr>
          <p:cNvSpPr txBox="1"/>
          <p:nvPr/>
        </p:nvSpPr>
        <p:spPr>
          <a:xfrm>
            <a:off x="1022201" y="1608435"/>
            <a:ext cx="1017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PROs and CONs</a:t>
            </a:r>
          </a:p>
        </p:txBody>
      </p:sp>
      <p:pic>
        <p:nvPicPr>
          <p:cNvPr id="28" name="Graphic 27" descr="Wi-Fi with solid fill">
            <a:extLst>
              <a:ext uri="{FF2B5EF4-FFF2-40B4-BE49-F238E27FC236}">
                <a16:creationId xmlns:a16="http://schemas.microsoft.com/office/drawing/2014/main" id="{52E36666-74BB-C307-00A8-892F14B3B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5538" y="45963"/>
            <a:ext cx="1560924" cy="156092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32B1983C-E23D-0D12-5A73-88E33877691C}"/>
              </a:ext>
            </a:extLst>
          </p:cNvPr>
          <p:cNvGrpSpPr/>
          <p:nvPr/>
        </p:nvGrpSpPr>
        <p:grpSpPr>
          <a:xfrm>
            <a:off x="1129402" y="3667286"/>
            <a:ext cx="871029" cy="877170"/>
            <a:chOff x="2235203" y="3965459"/>
            <a:chExt cx="1957437" cy="197123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0C76F1-D04F-BC07-3A37-4842104EAA1A}"/>
                </a:ext>
              </a:extLst>
            </p:cNvPr>
            <p:cNvSpPr/>
            <p:nvPr/>
          </p:nvSpPr>
          <p:spPr>
            <a:xfrm>
              <a:off x="2235203" y="3965459"/>
              <a:ext cx="1957437" cy="1971238"/>
            </a:xfrm>
            <a:custGeom>
              <a:avLst/>
              <a:gdLst>
                <a:gd name="connsiteX0" fmla="*/ 179785 w 1957437"/>
                <a:gd name="connsiteY0" fmla="*/ 179566 h 1971238"/>
                <a:gd name="connsiteX1" fmla="*/ 179785 w 1957437"/>
                <a:gd name="connsiteY1" fmla="*/ 1791672 h 1971238"/>
                <a:gd name="connsiteX2" fmla="*/ 1777653 w 1957437"/>
                <a:gd name="connsiteY2" fmla="*/ 1791672 h 1971238"/>
                <a:gd name="connsiteX3" fmla="*/ 1777653 w 1957437"/>
                <a:gd name="connsiteY3" fmla="*/ 179566 h 1971238"/>
                <a:gd name="connsiteX4" fmla="*/ 0 w 1957437"/>
                <a:gd name="connsiteY4" fmla="*/ 0 h 1971238"/>
                <a:gd name="connsiteX5" fmla="*/ 1957437 w 1957437"/>
                <a:gd name="connsiteY5" fmla="*/ 0 h 1971238"/>
                <a:gd name="connsiteX6" fmla="*/ 1957437 w 1957437"/>
                <a:gd name="connsiteY6" fmla="*/ 1971238 h 1971238"/>
                <a:gd name="connsiteX7" fmla="*/ 0 w 1957437"/>
                <a:gd name="connsiteY7" fmla="*/ 1971238 h 197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37" h="1971238">
                  <a:moveTo>
                    <a:pt x="179785" y="179566"/>
                  </a:moveTo>
                  <a:lnTo>
                    <a:pt x="179785" y="1791672"/>
                  </a:lnTo>
                  <a:lnTo>
                    <a:pt x="1777653" y="1791672"/>
                  </a:lnTo>
                  <a:lnTo>
                    <a:pt x="1777653" y="179566"/>
                  </a:lnTo>
                  <a:close/>
                  <a:moveTo>
                    <a:pt x="0" y="0"/>
                  </a:moveTo>
                  <a:lnTo>
                    <a:pt x="1957437" y="0"/>
                  </a:lnTo>
                  <a:lnTo>
                    <a:pt x="1957437" y="1971238"/>
                  </a:lnTo>
                  <a:lnTo>
                    <a:pt x="0" y="19712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Cross 29">
              <a:extLst>
                <a:ext uri="{FF2B5EF4-FFF2-40B4-BE49-F238E27FC236}">
                  <a16:creationId xmlns:a16="http://schemas.microsoft.com/office/drawing/2014/main" id="{268B92FF-A5DC-E1CB-0855-C6BE6326E806}"/>
                </a:ext>
              </a:extLst>
            </p:cNvPr>
            <p:cNvSpPr/>
            <p:nvPr/>
          </p:nvSpPr>
          <p:spPr>
            <a:xfrm>
              <a:off x="2490646" y="4200950"/>
              <a:ext cx="1446550" cy="1446550"/>
            </a:xfrm>
            <a:prstGeom prst="plus">
              <a:avLst>
                <a:gd name="adj" fmla="val 43700"/>
              </a:avLst>
            </a:prstGeom>
            <a:solidFill>
              <a:srgbClr val="00C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BA61A19-3FAE-BFB5-D970-E9891B0BEFD3}"/>
              </a:ext>
            </a:extLst>
          </p:cNvPr>
          <p:cNvGrpSpPr/>
          <p:nvPr/>
        </p:nvGrpSpPr>
        <p:grpSpPr>
          <a:xfrm>
            <a:off x="6925160" y="3655336"/>
            <a:ext cx="871029" cy="877171"/>
            <a:chOff x="2235203" y="3965459"/>
            <a:chExt cx="1957437" cy="1971238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53446E-D7AB-99AA-07E6-C526DBCDCCC0}"/>
                </a:ext>
              </a:extLst>
            </p:cNvPr>
            <p:cNvSpPr/>
            <p:nvPr/>
          </p:nvSpPr>
          <p:spPr>
            <a:xfrm>
              <a:off x="2235203" y="3965459"/>
              <a:ext cx="1957437" cy="1971238"/>
            </a:xfrm>
            <a:custGeom>
              <a:avLst/>
              <a:gdLst>
                <a:gd name="connsiteX0" fmla="*/ 179785 w 1957437"/>
                <a:gd name="connsiteY0" fmla="*/ 179566 h 1971238"/>
                <a:gd name="connsiteX1" fmla="*/ 179785 w 1957437"/>
                <a:gd name="connsiteY1" fmla="*/ 1791672 h 1971238"/>
                <a:gd name="connsiteX2" fmla="*/ 1777653 w 1957437"/>
                <a:gd name="connsiteY2" fmla="*/ 1791672 h 1971238"/>
                <a:gd name="connsiteX3" fmla="*/ 1777653 w 1957437"/>
                <a:gd name="connsiteY3" fmla="*/ 179566 h 1971238"/>
                <a:gd name="connsiteX4" fmla="*/ 0 w 1957437"/>
                <a:gd name="connsiteY4" fmla="*/ 0 h 1971238"/>
                <a:gd name="connsiteX5" fmla="*/ 1957437 w 1957437"/>
                <a:gd name="connsiteY5" fmla="*/ 0 h 1971238"/>
                <a:gd name="connsiteX6" fmla="*/ 1957437 w 1957437"/>
                <a:gd name="connsiteY6" fmla="*/ 1971238 h 1971238"/>
                <a:gd name="connsiteX7" fmla="*/ 0 w 1957437"/>
                <a:gd name="connsiteY7" fmla="*/ 1971238 h 197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37" h="1971238">
                  <a:moveTo>
                    <a:pt x="179785" y="179566"/>
                  </a:moveTo>
                  <a:lnTo>
                    <a:pt x="179785" y="1791672"/>
                  </a:lnTo>
                  <a:lnTo>
                    <a:pt x="1777653" y="1791672"/>
                  </a:lnTo>
                  <a:lnTo>
                    <a:pt x="1777653" y="179566"/>
                  </a:lnTo>
                  <a:close/>
                  <a:moveTo>
                    <a:pt x="0" y="0"/>
                  </a:moveTo>
                  <a:lnTo>
                    <a:pt x="1957437" y="0"/>
                  </a:lnTo>
                  <a:lnTo>
                    <a:pt x="1957437" y="1971238"/>
                  </a:lnTo>
                  <a:lnTo>
                    <a:pt x="0" y="19712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Minus Sign 51">
              <a:extLst>
                <a:ext uri="{FF2B5EF4-FFF2-40B4-BE49-F238E27FC236}">
                  <a16:creationId xmlns:a16="http://schemas.microsoft.com/office/drawing/2014/main" id="{CCBC28A2-409C-4F2E-B585-9F839EEA0CCA}"/>
                </a:ext>
              </a:extLst>
            </p:cNvPr>
            <p:cNvSpPr/>
            <p:nvPr/>
          </p:nvSpPr>
          <p:spPr>
            <a:xfrm>
              <a:off x="2385125" y="4309072"/>
              <a:ext cx="1701994" cy="1284012"/>
            </a:xfrm>
            <a:prstGeom prst="mathMin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D2C59F2-F86A-42B7-2539-546D4BA31A15}"/>
              </a:ext>
            </a:extLst>
          </p:cNvPr>
          <p:cNvSpPr txBox="1"/>
          <p:nvPr/>
        </p:nvSpPr>
        <p:spPr>
          <a:xfrm>
            <a:off x="2357731" y="3459540"/>
            <a:ext cx="3503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Significant coef.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38F1B1-B53A-56EB-4A79-9CE3EC9E0984}"/>
              </a:ext>
            </a:extLst>
          </p:cNvPr>
          <p:cNvSpPr txBox="1"/>
          <p:nvPr/>
        </p:nvSpPr>
        <p:spPr>
          <a:xfrm>
            <a:off x="2357731" y="4532507"/>
            <a:ext cx="3790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Fairly acceptable 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R-square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E239CD-71BE-204D-F01C-BE0E567A0CBC}"/>
              </a:ext>
            </a:extLst>
          </p:cNvPr>
          <p:cNvSpPr txBox="1"/>
          <p:nvPr/>
        </p:nvSpPr>
        <p:spPr>
          <a:xfrm>
            <a:off x="8392241" y="3208635"/>
            <a:ext cx="25478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Cross-over 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interaction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EFC9C05-A9BE-5C9B-E390-D394C4784FA9}"/>
              </a:ext>
            </a:extLst>
          </p:cNvPr>
          <p:cNvSpPr txBox="1"/>
          <p:nvPr/>
        </p:nvSpPr>
        <p:spPr>
          <a:xfrm>
            <a:off x="8392241" y="4548063"/>
            <a:ext cx="2911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Might have a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better model</a:t>
            </a:r>
          </a:p>
        </p:txBody>
      </p:sp>
    </p:spTree>
    <p:extLst>
      <p:ext uri="{BB962C8B-B14F-4D97-AF65-F5344CB8AC3E}">
        <p14:creationId xmlns:p14="http://schemas.microsoft.com/office/powerpoint/2010/main" val="196534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38E1A64-22D7-3163-4067-082008A0E6F1}"/>
              </a:ext>
            </a:extLst>
          </p:cNvPr>
          <p:cNvSpPr/>
          <p:nvPr/>
        </p:nvSpPr>
        <p:spPr>
          <a:xfrm>
            <a:off x="3024189" y="357189"/>
            <a:ext cx="6143625" cy="6143625"/>
          </a:xfrm>
          <a:prstGeom prst="ellipse">
            <a:avLst/>
          </a:prstGeom>
          <a:solidFill>
            <a:srgbClr val="0B0602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9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6D820-4323-BA82-739A-73B28A1306CA}"/>
              </a:ext>
            </a:extLst>
          </p:cNvPr>
          <p:cNvSpPr txBox="1"/>
          <p:nvPr/>
        </p:nvSpPr>
        <p:spPr>
          <a:xfrm>
            <a:off x="4071251" y="3348336"/>
            <a:ext cx="4049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</a:t>
            </a:r>
          </a:p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</a:p>
        </p:txBody>
      </p:sp>
      <p:pic>
        <p:nvPicPr>
          <p:cNvPr id="5" name="Graphic 4" descr="Customer review with solid fill">
            <a:extLst>
              <a:ext uri="{FF2B5EF4-FFF2-40B4-BE49-F238E27FC236}">
                <a16:creationId xmlns:a16="http://schemas.microsoft.com/office/drawing/2014/main" id="{F44EA16C-1C23-C2DC-3117-B4A1A184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7971" y="784642"/>
            <a:ext cx="2276058" cy="22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" advTm="0"/>
    </mc:Choice>
    <mc:Fallback xmlns="">
      <p:transition spd="slow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736CA18A-405F-1BF1-4D8E-0D5B1391AA08}"/>
              </a:ext>
            </a:extLst>
          </p:cNvPr>
          <p:cNvSpPr/>
          <p:nvPr/>
        </p:nvSpPr>
        <p:spPr>
          <a:xfrm>
            <a:off x="-1058195" y="-3695699"/>
            <a:ext cx="14331744" cy="1433174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pic>
        <p:nvPicPr>
          <p:cNvPr id="5" name="Picture 4" descr="A bar with stools and stools&#10;&#10;Description automatically generated with medium confidence">
            <a:extLst>
              <a:ext uri="{FF2B5EF4-FFF2-40B4-BE49-F238E27FC236}">
                <a16:creationId xmlns:a16="http://schemas.microsoft.com/office/drawing/2014/main" id="{80C7BAB6-7B13-C58B-37BB-B3BFE6BF4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10093"/>
          <a:stretch/>
        </p:blipFill>
        <p:spPr>
          <a:xfrm>
            <a:off x="11258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A7AA4-A158-7110-F9B3-E94AD10AC3A7}"/>
              </a:ext>
            </a:extLst>
          </p:cNvPr>
          <p:cNvSpPr txBox="1"/>
          <p:nvPr/>
        </p:nvSpPr>
        <p:spPr>
          <a:xfrm>
            <a:off x="1437686" y="1608435"/>
            <a:ext cx="931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</a:p>
        </p:txBody>
      </p:sp>
      <p:pic>
        <p:nvPicPr>
          <p:cNvPr id="12" name="Graphic 11" descr="Customer review with solid fill">
            <a:extLst>
              <a:ext uri="{FF2B5EF4-FFF2-40B4-BE49-F238E27FC236}">
                <a16:creationId xmlns:a16="http://schemas.microsoft.com/office/drawing/2014/main" id="{3876372B-B310-BAA6-31EA-F5EC793A9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9772" y="195977"/>
            <a:ext cx="1412458" cy="1412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A7114B-1988-E386-7087-304A5FACC663}"/>
              </a:ext>
            </a:extLst>
          </p:cNvPr>
          <p:cNvSpPr txBox="1"/>
          <p:nvPr/>
        </p:nvSpPr>
        <p:spPr>
          <a:xfrm>
            <a:off x="1318365" y="3127631"/>
            <a:ext cx="9975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1. To give bar owners an overview of their businesses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856B8-93F1-F521-BE65-73FEA0E2C161}"/>
              </a:ext>
            </a:extLst>
          </p:cNvPr>
          <p:cNvSpPr txBox="1"/>
          <p:nvPr/>
        </p:nvSpPr>
        <p:spPr>
          <a:xfrm>
            <a:off x="1318365" y="3998834"/>
            <a:ext cx="7918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2. To show their most mentioned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0B4B4-FE8A-83D8-5AD3-6BA37A66F293}"/>
              </a:ext>
            </a:extLst>
          </p:cNvPr>
          <p:cNvSpPr txBox="1"/>
          <p:nvPr/>
        </p:nvSpPr>
        <p:spPr>
          <a:xfrm>
            <a:off x="1318365" y="4870037"/>
            <a:ext cx="755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3. To analyze the customer’s sentiments</a:t>
            </a:r>
          </a:p>
        </p:txBody>
      </p:sp>
    </p:spTree>
    <p:extLst>
      <p:ext uri="{BB962C8B-B14F-4D97-AF65-F5344CB8AC3E}">
        <p14:creationId xmlns:p14="http://schemas.microsoft.com/office/powerpoint/2010/main" val="304854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r with stools and stools&#10;&#10;Description automatically generated with medium confidence">
            <a:extLst>
              <a:ext uri="{FF2B5EF4-FFF2-40B4-BE49-F238E27FC236}">
                <a16:creationId xmlns:a16="http://schemas.microsoft.com/office/drawing/2014/main" id="{80C7BAB6-7B13-C58B-37BB-B3BFE6BF4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10093"/>
          <a:stretch/>
        </p:blipFill>
        <p:spPr>
          <a:xfrm>
            <a:off x="11258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1D0D5B-78D3-FEAA-9E8A-C040944C4F83}"/>
              </a:ext>
            </a:extLst>
          </p:cNvPr>
          <p:cNvSpPr txBox="1"/>
          <p:nvPr/>
        </p:nvSpPr>
        <p:spPr>
          <a:xfrm>
            <a:off x="1240520" y="1608435"/>
            <a:ext cx="971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KEY TAKEAWAYS recap</a:t>
            </a:r>
          </a:p>
        </p:txBody>
      </p:sp>
      <p:pic>
        <p:nvPicPr>
          <p:cNvPr id="3" name="Graphic 2" descr="Customer review with solid fill">
            <a:extLst>
              <a:ext uri="{FF2B5EF4-FFF2-40B4-BE49-F238E27FC236}">
                <a16:creationId xmlns:a16="http://schemas.microsoft.com/office/drawing/2014/main" id="{B40F9BBB-6E59-73D3-0234-7C790EB9E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9772" y="195977"/>
            <a:ext cx="1412458" cy="141245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E6CE1C7-B2D8-CBEE-6713-C202E827EA53}"/>
              </a:ext>
            </a:extLst>
          </p:cNvPr>
          <p:cNvSpPr/>
          <p:nvPr/>
        </p:nvSpPr>
        <p:spPr>
          <a:xfrm>
            <a:off x="1211590" y="3020893"/>
            <a:ext cx="10401110" cy="48325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751065-E71D-CC14-3C80-45241D89CEAD}"/>
              </a:ext>
            </a:extLst>
          </p:cNvPr>
          <p:cNvSpPr/>
          <p:nvPr/>
        </p:nvSpPr>
        <p:spPr>
          <a:xfrm>
            <a:off x="1178806" y="3842980"/>
            <a:ext cx="10433894" cy="48325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F21CCC-4EB0-A29E-9E9F-EA1601006AE3}"/>
              </a:ext>
            </a:extLst>
          </p:cNvPr>
          <p:cNvSpPr/>
          <p:nvPr/>
        </p:nvSpPr>
        <p:spPr>
          <a:xfrm>
            <a:off x="1211590" y="4665067"/>
            <a:ext cx="10343536" cy="48325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ECFCE-9170-5A18-58B1-B5DB2B4A830E}"/>
              </a:ext>
            </a:extLst>
          </p:cNvPr>
          <p:cNvSpPr txBox="1"/>
          <p:nvPr/>
        </p:nvSpPr>
        <p:spPr>
          <a:xfrm>
            <a:off x="1437686" y="2977516"/>
            <a:ext cx="9037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Most people have </a:t>
            </a:r>
            <a:r>
              <a:rPr lang="en-US" sz="3000" b="1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positive perspectives</a:t>
            </a:r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about bars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C240E-A2EC-B249-3196-300950AF6EBE}"/>
              </a:ext>
            </a:extLst>
          </p:cNvPr>
          <p:cNvSpPr txBox="1"/>
          <p:nvPr/>
        </p:nvSpPr>
        <p:spPr>
          <a:xfrm>
            <a:off x="1437686" y="3804989"/>
            <a:ext cx="98433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Wine and service</a:t>
            </a:r>
            <a:r>
              <a:rPr lang="en-US" sz="3000" b="1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have the highest mentions in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C96F47-F9E1-B778-E7F1-39B106ADF914}"/>
              </a:ext>
            </a:extLst>
          </p:cNvPr>
          <p:cNvSpPr txBox="1"/>
          <p:nvPr/>
        </p:nvSpPr>
        <p:spPr>
          <a:xfrm>
            <a:off x="1437687" y="4620796"/>
            <a:ext cx="10162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Most negative reviews are related to </a:t>
            </a:r>
            <a:r>
              <a:rPr lang="en-US" sz="3000" b="1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table and ordering</a:t>
            </a:r>
            <a:endParaRPr lang="en-US" sz="3000" dirty="0"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1B30EA-B85A-C36F-8961-BF5D76B44E2B}"/>
              </a:ext>
            </a:extLst>
          </p:cNvPr>
          <p:cNvSpPr/>
          <p:nvPr/>
        </p:nvSpPr>
        <p:spPr>
          <a:xfrm>
            <a:off x="-1058195" y="-3695699"/>
            <a:ext cx="14331744" cy="1433174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</p:spTree>
    <p:extLst>
      <p:ext uri="{BB962C8B-B14F-4D97-AF65-F5344CB8AC3E}">
        <p14:creationId xmlns:p14="http://schemas.microsoft.com/office/powerpoint/2010/main" val="313247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r with stools and stools&#10;&#10;Description automatically generated with medium confidence">
            <a:extLst>
              <a:ext uri="{FF2B5EF4-FFF2-40B4-BE49-F238E27FC236}">
                <a16:creationId xmlns:a16="http://schemas.microsoft.com/office/drawing/2014/main" id="{80C7BAB6-7B13-C58B-37BB-B3BFE6BF4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10093"/>
          <a:stretch/>
        </p:blipFill>
        <p:spPr>
          <a:xfrm>
            <a:off x="11258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A7AA4-A158-7110-F9B3-E94AD10AC3A7}"/>
              </a:ext>
            </a:extLst>
          </p:cNvPr>
          <p:cNvSpPr txBox="1"/>
          <p:nvPr/>
        </p:nvSpPr>
        <p:spPr>
          <a:xfrm>
            <a:off x="528034" y="2725425"/>
            <a:ext cx="4993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Analysis </a:t>
            </a:r>
          </a:p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Procedures</a:t>
            </a:r>
          </a:p>
        </p:txBody>
      </p:sp>
      <p:pic>
        <p:nvPicPr>
          <p:cNvPr id="12" name="Graphic 11" descr="Customer review with solid fill">
            <a:extLst>
              <a:ext uri="{FF2B5EF4-FFF2-40B4-BE49-F238E27FC236}">
                <a16:creationId xmlns:a16="http://schemas.microsoft.com/office/drawing/2014/main" id="{3876372B-B310-BAA6-31EA-F5EC793A9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9772" y="195977"/>
            <a:ext cx="1412458" cy="141245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A5C60FE-FA4B-9263-5142-80087BD4A84E}"/>
              </a:ext>
            </a:extLst>
          </p:cNvPr>
          <p:cNvGrpSpPr/>
          <p:nvPr/>
        </p:nvGrpSpPr>
        <p:grpSpPr>
          <a:xfrm rot="2700000">
            <a:off x="7002302" y="2122719"/>
            <a:ext cx="3455782" cy="3455780"/>
            <a:chOff x="276452" y="264709"/>
            <a:chExt cx="2104798" cy="2104797"/>
          </a:xfrm>
        </p:grpSpPr>
        <p:sp useBgFill="1">
          <p:nvSpPr>
            <p:cNvPr id="22" name="Freeform: Shape 21">
              <a:extLst>
                <a:ext uri="{FF2B5EF4-FFF2-40B4-BE49-F238E27FC236}">
                  <a16:creationId xmlns:a16="http://schemas.microsoft.com/office/drawing/2014/main" id="{C8AD65B4-2DA4-A60D-22A1-364AD646A555}"/>
                </a:ext>
              </a:extLst>
            </p:cNvPr>
            <p:cNvSpPr/>
            <p:nvPr/>
          </p:nvSpPr>
          <p:spPr>
            <a:xfrm>
              <a:off x="1328851" y="264709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2D85A2-26E9-A666-3A30-C02CCD0B7F53}"/>
                </a:ext>
              </a:extLst>
            </p:cNvPr>
            <p:cNvSpPr/>
            <p:nvPr/>
          </p:nvSpPr>
          <p:spPr>
            <a:xfrm>
              <a:off x="1328851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ACA7AD61-F44B-69F7-04D9-9290F0592C90}"/>
                </a:ext>
              </a:extLst>
            </p:cNvPr>
            <p:cNvSpPr/>
            <p:nvPr/>
          </p:nvSpPr>
          <p:spPr>
            <a:xfrm>
              <a:off x="276452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F466EF54-0DD1-A6EA-4022-4F27FCE8C20B}"/>
                </a:ext>
              </a:extLst>
            </p:cNvPr>
            <p:cNvSpPr/>
            <p:nvPr/>
          </p:nvSpPr>
          <p:spPr>
            <a:xfrm>
              <a:off x="276452" y="264709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7" name="Graphic 26" descr="Shuffle with solid fill">
            <a:extLst>
              <a:ext uri="{FF2B5EF4-FFF2-40B4-BE49-F238E27FC236}">
                <a16:creationId xmlns:a16="http://schemas.microsoft.com/office/drawing/2014/main" id="{C3BAC511-860E-4988-913C-FECF78D41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157023" y="3510822"/>
            <a:ext cx="633792" cy="633792"/>
          </a:xfrm>
          <a:prstGeom prst="rect">
            <a:avLst/>
          </a:prstGeom>
        </p:spPr>
      </p:pic>
      <p:pic>
        <p:nvPicPr>
          <p:cNvPr id="29" name="Graphic 28" descr="Smiling with hearts face with solid fill with solid fill">
            <a:extLst>
              <a:ext uri="{FF2B5EF4-FFF2-40B4-BE49-F238E27FC236}">
                <a16:creationId xmlns:a16="http://schemas.microsoft.com/office/drawing/2014/main" id="{4BC968BE-8A91-1955-A2E9-CD0DF97ABA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833" y="4796412"/>
            <a:ext cx="694718" cy="694718"/>
          </a:xfrm>
          <a:prstGeom prst="rect">
            <a:avLst/>
          </a:prstGeom>
        </p:spPr>
      </p:pic>
      <p:pic>
        <p:nvPicPr>
          <p:cNvPr id="31" name="Graphic 30" descr="Crown with solid fill">
            <a:extLst>
              <a:ext uri="{FF2B5EF4-FFF2-40B4-BE49-F238E27FC236}">
                <a16:creationId xmlns:a16="http://schemas.microsoft.com/office/drawing/2014/main" id="{71D1910C-41EA-F0AF-6D69-EB4A8C15FB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40986" y="2107726"/>
            <a:ext cx="778418" cy="778418"/>
          </a:xfrm>
          <a:prstGeom prst="rect">
            <a:avLst/>
          </a:prstGeom>
        </p:spPr>
      </p:pic>
      <p:pic>
        <p:nvPicPr>
          <p:cNvPr id="33" name="Graphic 32" descr="Eye with solid fill">
            <a:extLst>
              <a:ext uri="{FF2B5EF4-FFF2-40B4-BE49-F238E27FC236}">
                <a16:creationId xmlns:a16="http://schemas.microsoft.com/office/drawing/2014/main" id="{359C17A3-E71E-B723-362C-F09DB35045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37952" y="3410339"/>
            <a:ext cx="747472" cy="7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r with stools and stools&#10;&#10;Description automatically generated with medium confidence">
            <a:extLst>
              <a:ext uri="{FF2B5EF4-FFF2-40B4-BE49-F238E27FC236}">
                <a16:creationId xmlns:a16="http://schemas.microsoft.com/office/drawing/2014/main" id="{80C7BAB6-7B13-C58B-37BB-B3BFE6BF4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10093"/>
          <a:stretch/>
        </p:blipFill>
        <p:spPr>
          <a:xfrm>
            <a:off x="11258" y="0"/>
            <a:ext cx="12192000" cy="6858000"/>
          </a:xfrm>
          <a:prstGeom prst="rect">
            <a:avLst/>
          </a:prstGeom>
        </p:spPr>
      </p:pic>
      <p:pic>
        <p:nvPicPr>
          <p:cNvPr id="12" name="Graphic 11" descr="Customer review with solid fill">
            <a:extLst>
              <a:ext uri="{FF2B5EF4-FFF2-40B4-BE49-F238E27FC236}">
                <a16:creationId xmlns:a16="http://schemas.microsoft.com/office/drawing/2014/main" id="{3876372B-B310-BAA6-31EA-F5EC793A9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426" y="964682"/>
            <a:ext cx="704849" cy="7048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DC8C9B4-5884-070D-62FA-249C01CF027F}"/>
              </a:ext>
            </a:extLst>
          </p:cNvPr>
          <p:cNvGrpSpPr/>
          <p:nvPr/>
        </p:nvGrpSpPr>
        <p:grpSpPr>
          <a:xfrm rot="2700000">
            <a:off x="276452" y="264709"/>
            <a:ext cx="2104798" cy="2104797"/>
            <a:chOff x="276452" y="264709"/>
            <a:chExt cx="2104798" cy="2104797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558B94-06ED-8BEB-693B-4AA8D3260BE0}"/>
                </a:ext>
              </a:extLst>
            </p:cNvPr>
            <p:cNvSpPr/>
            <p:nvPr/>
          </p:nvSpPr>
          <p:spPr>
            <a:xfrm>
              <a:off x="1328851" y="264709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31E540-68C1-58ED-42E0-7F36B5D7A492}"/>
                </a:ext>
              </a:extLst>
            </p:cNvPr>
            <p:cNvSpPr/>
            <p:nvPr/>
          </p:nvSpPr>
          <p:spPr>
            <a:xfrm>
              <a:off x="1328851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81445F-DEEF-5D63-D880-E70F9FBCC817}"/>
                </a:ext>
              </a:extLst>
            </p:cNvPr>
            <p:cNvSpPr/>
            <p:nvPr/>
          </p:nvSpPr>
          <p:spPr>
            <a:xfrm>
              <a:off x="276452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422A1C-B5F9-A367-9F25-EFF85685020E}"/>
                </a:ext>
              </a:extLst>
            </p:cNvPr>
            <p:cNvSpPr/>
            <p:nvPr/>
          </p:nvSpPr>
          <p:spPr>
            <a:xfrm>
              <a:off x="276452" y="264709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C510B-E918-F200-DCCB-87B7D3B1547E}"/>
              </a:ext>
            </a:extLst>
          </p:cNvPr>
          <p:cNvGrpSpPr/>
          <p:nvPr/>
        </p:nvGrpSpPr>
        <p:grpSpPr>
          <a:xfrm rot="2700000">
            <a:off x="276452" y="282294"/>
            <a:ext cx="2139968" cy="2104797"/>
            <a:chOff x="593706" y="3421904"/>
            <a:chExt cx="2139968" cy="210479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23E5A97-87A1-71D4-58C8-59F0E15B6CCF}"/>
                </a:ext>
              </a:extLst>
            </p:cNvPr>
            <p:cNvSpPr/>
            <p:nvPr/>
          </p:nvSpPr>
          <p:spPr>
            <a:xfrm>
              <a:off x="1681275" y="3421904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95B70C-D7CE-2206-DD46-988A308ACC48}"/>
                </a:ext>
              </a:extLst>
            </p:cNvPr>
            <p:cNvSpPr/>
            <p:nvPr/>
          </p:nvSpPr>
          <p:spPr>
            <a:xfrm>
              <a:off x="1681275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9572C2-B43A-B386-68EB-AF05E7D180AF}"/>
                </a:ext>
              </a:extLst>
            </p:cNvPr>
            <p:cNvSpPr/>
            <p:nvPr/>
          </p:nvSpPr>
          <p:spPr>
            <a:xfrm>
              <a:off x="628876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990793-45D1-50A0-3C48-215EB53BD34F}"/>
                </a:ext>
              </a:extLst>
            </p:cNvPr>
            <p:cNvSpPr/>
            <p:nvPr/>
          </p:nvSpPr>
          <p:spPr>
            <a:xfrm>
              <a:off x="593706" y="3421904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6" name="Graphic 25" descr="Shuffle with solid fill">
            <a:extLst>
              <a:ext uri="{FF2B5EF4-FFF2-40B4-BE49-F238E27FC236}">
                <a16:creationId xmlns:a16="http://schemas.microsoft.com/office/drawing/2014/main" id="{6EFCD9A5-9437-B530-C608-6DFC059929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91511" y="1095696"/>
            <a:ext cx="382781" cy="382781"/>
          </a:xfrm>
          <a:prstGeom prst="rect">
            <a:avLst/>
          </a:prstGeom>
        </p:spPr>
      </p:pic>
      <p:pic>
        <p:nvPicPr>
          <p:cNvPr id="27" name="Graphic 26" descr="Smiling with hearts face with solid fill with solid fill">
            <a:extLst>
              <a:ext uri="{FF2B5EF4-FFF2-40B4-BE49-F238E27FC236}">
                <a16:creationId xmlns:a16="http://schemas.microsoft.com/office/drawing/2014/main" id="{AC27DEBB-140A-CB63-63B1-36E8F4DA0D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4349" y="1890056"/>
            <a:ext cx="419577" cy="419577"/>
          </a:xfrm>
          <a:prstGeom prst="rect">
            <a:avLst/>
          </a:prstGeom>
        </p:spPr>
      </p:pic>
      <p:pic>
        <p:nvPicPr>
          <p:cNvPr id="28" name="Graphic 27" descr="Crown with solid fill">
            <a:extLst>
              <a:ext uri="{FF2B5EF4-FFF2-40B4-BE49-F238E27FC236}">
                <a16:creationId xmlns:a16="http://schemas.microsoft.com/office/drawing/2014/main" id="{D19D108E-11FC-B789-94AD-7A66FB85DD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788" y="273990"/>
            <a:ext cx="470128" cy="470128"/>
          </a:xfrm>
          <a:prstGeom prst="rect">
            <a:avLst/>
          </a:prstGeom>
        </p:spPr>
      </p:pic>
      <p:pic>
        <p:nvPicPr>
          <p:cNvPr id="29" name="Graphic 28" descr="Eye with solid fill">
            <a:extLst>
              <a:ext uri="{FF2B5EF4-FFF2-40B4-BE49-F238E27FC236}">
                <a16:creationId xmlns:a16="http://schemas.microsoft.com/office/drawing/2014/main" id="{441A86E2-19D7-4A22-0E21-121FD7A9BC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1137" y="1061367"/>
            <a:ext cx="451438" cy="451438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1D7E813-088E-6781-DCBC-F20CDCDE8F96}"/>
              </a:ext>
            </a:extLst>
          </p:cNvPr>
          <p:cNvSpPr/>
          <p:nvPr/>
        </p:nvSpPr>
        <p:spPr>
          <a:xfrm>
            <a:off x="193421" y="4928863"/>
            <a:ext cx="11756483" cy="969867"/>
          </a:xfrm>
          <a:prstGeom prst="roundRect">
            <a:avLst/>
          </a:prstGeom>
          <a:gradFill>
            <a:gsLst>
              <a:gs pos="0">
                <a:srgbClr val="06CB83"/>
              </a:gs>
              <a:gs pos="96000">
                <a:schemeClr val="accent1">
                  <a:lumMod val="75000"/>
                </a:schemeClr>
              </a:gs>
            </a:gsLst>
            <a:lin ang="0" scaled="0"/>
          </a:gradFill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7783020-892D-52C4-5438-6105F7F52F6E}"/>
              </a:ext>
            </a:extLst>
          </p:cNvPr>
          <p:cNvSpPr/>
          <p:nvPr/>
        </p:nvSpPr>
        <p:spPr>
          <a:xfrm>
            <a:off x="193422" y="3025141"/>
            <a:ext cx="11756482" cy="969867"/>
          </a:xfrm>
          <a:prstGeom prst="roundRect">
            <a:avLst/>
          </a:prstGeom>
          <a:gradFill>
            <a:gsLst>
              <a:gs pos="100000">
                <a:srgbClr val="06CB83"/>
              </a:gs>
              <a:gs pos="0">
                <a:schemeClr val="accent1">
                  <a:lumMod val="75000"/>
                </a:schemeClr>
              </a:gs>
            </a:gsLst>
            <a:lin ang="0" scaled="0"/>
          </a:gradFill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552766-6F52-6575-8E1C-3F3D394E4C8C}"/>
              </a:ext>
            </a:extLst>
          </p:cNvPr>
          <p:cNvSpPr txBox="1"/>
          <p:nvPr/>
        </p:nvSpPr>
        <p:spPr>
          <a:xfrm>
            <a:off x="2632001" y="706292"/>
            <a:ext cx="908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TOP FIVE MENTIONS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4F2D0E-E326-2DC0-545D-058F99BC3521}"/>
              </a:ext>
            </a:extLst>
          </p:cNvPr>
          <p:cNvSpPr txBox="1"/>
          <p:nvPr/>
        </p:nvSpPr>
        <p:spPr>
          <a:xfrm>
            <a:off x="554673" y="3025142"/>
            <a:ext cx="2356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WINE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9FB768-A668-D247-0A65-CB6BEB9898CE}"/>
              </a:ext>
            </a:extLst>
          </p:cNvPr>
          <p:cNvSpPr txBox="1"/>
          <p:nvPr/>
        </p:nvSpPr>
        <p:spPr>
          <a:xfrm>
            <a:off x="3171264" y="3141611"/>
            <a:ext cx="21210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STAFF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17E0A3-3E7E-FBFA-1685-2067C0461EBC}"/>
              </a:ext>
            </a:extLst>
          </p:cNvPr>
          <p:cNvSpPr txBox="1"/>
          <p:nvPr/>
        </p:nvSpPr>
        <p:spPr>
          <a:xfrm>
            <a:off x="5552214" y="3184059"/>
            <a:ext cx="1907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DRINK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FCDF3D-5FA9-DC2A-009D-96F5CD1373DA}"/>
              </a:ext>
            </a:extLst>
          </p:cNvPr>
          <p:cNvSpPr txBox="1"/>
          <p:nvPr/>
        </p:nvSpPr>
        <p:spPr>
          <a:xfrm>
            <a:off x="7788210" y="3230316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TABLE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77C2AE-6360-948A-78F8-2279173CBA09}"/>
              </a:ext>
            </a:extLst>
          </p:cNvPr>
          <p:cNvSpPr txBox="1"/>
          <p:nvPr/>
        </p:nvSpPr>
        <p:spPr>
          <a:xfrm>
            <a:off x="9977289" y="3261093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BEER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648676F-B5FB-00E4-C9CA-FC425D0082FF}"/>
              </a:ext>
            </a:extLst>
          </p:cNvPr>
          <p:cNvSpPr txBox="1"/>
          <p:nvPr/>
        </p:nvSpPr>
        <p:spPr>
          <a:xfrm>
            <a:off x="193422" y="4937136"/>
            <a:ext cx="2260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BEER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2D97A7-966F-ED84-D6B5-96B4F12D3412}"/>
              </a:ext>
            </a:extLst>
          </p:cNvPr>
          <p:cNvSpPr txBox="1"/>
          <p:nvPr/>
        </p:nvSpPr>
        <p:spPr>
          <a:xfrm>
            <a:off x="2693240" y="5013830"/>
            <a:ext cx="1806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TIME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F32AE5-34AF-C8D9-33BD-638C1D2C5EDC}"/>
              </a:ext>
            </a:extLst>
          </p:cNvPr>
          <p:cNvSpPr txBox="1"/>
          <p:nvPr/>
        </p:nvSpPr>
        <p:spPr>
          <a:xfrm>
            <a:off x="4739408" y="5082448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OWNER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596FFB-66E1-9AE9-132D-468D9F9D6584}"/>
              </a:ext>
            </a:extLst>
          </p:cNvPr>
          <p:cNvSpPr txBox="1"/>
          <p:nvPr/>
        </p:nvSpPr>
        <p:spPr>
          <a:xfrm>
            <a:off x="7151061" y="5106162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CRUISERY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C85D492-6B24-E35E-6D31-4B13D6B3F44F}"/>
              </a:ext>
            </a:extLst>
          </p:cNvPr>
          <p:cNvSpPr txBox="1"/>
          <p:nvPr/>
        </p:nvSpPr>
        <p:spPr>
          <a:xfrm>
            <a:off x="9908962" y="5136939"/>
            <a:ext cx="204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CHICKEN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BF6DC7-A8B5-A7F7-EA5F-52A372A5B7E0}"/>
              </a:ext>
            </a:extLst>
          </p:cNvPr>
          <p:cNvSpPr txBox="1"/>
          <p:nvPr/>
        </p:nvSpPr>
        <p:spPr>
          <a:xfrm>
            <a:off x="3574687" y="2417926"/>
            <a:ext cx="499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36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Overall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B2006C-649B-AD39-2C41-24965EED5F33}"/>
              </a:ext>
            </a:extLst>
          </p:cNvPr>
          <p:cNvSpPr txBox="1"/>
          <p:nvPr/>
        </p:nvSpPr>
        <p:spPr>
          <a:xfrm>
            <a:off x="2237226" y="4316315"/>
            <a:ext cx="774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36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Example from one bar</a:t>
            </a:r>
          </a:p>
        </p:txBody>
      </p:sp>
    </p:spTree>
    <p:extLst>
      <p:ext uri="{BB962C8B-B14F-4D97-AF65-F5344CB8AC3E}">
        <p14:creationId xmlns:p14="http://schemas.microsoft.com/office/powerpoint/2010/main" val="115630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r with stools and stools&#10;&#10;Description automatically generated with medium confidence">
            <a:extLst>
              <a:ext uri="{FF2B5EF4-FFF2-40B4-BE49-F238E27FC236}">
                <a16:creationId xmlns:a16="http://schemas.microsoft.com/office/drawing/2014/main" id="{80C7BAB6-7B13-C58B-37BB-B3BFE6BF4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10093"/>
          <a:stretch/>
        </p:blipFill>
        <p:spPr>
          <a:xfrm>
            <a:off x="11258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DC8C9B4-5884-070D-62FA-249C01CF027F}"/>
              </a:ext>
            </a:extLst>
          </p:cNvPr>
          <p:cNvGrpSpPr/>
          <p:nvPr/>
        </p:nvGrpSpPr>
        <p:grpSpPr>
          <a:xfrm rot="2700000">
            <a:off x="276452" y="264709"/>
            <a:ext cx="2104798" cy="2104797"/>
            <a:chOff x="276452" y="264709"/>
            <a:chExt cx="2104798" cy="2104797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558B94-06ED-8BEB-693B-4AA8D3260BE0}"/>
                </a:ext>
              </a:extLst>
            </p:cNvPr>
            <p:cNvSpPr/>
            <p:nvPr/>
          </p:nvSpPr>
          <p:spPr>
            <a:xfrm>
              <a:off x="1328851" y="264709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31E540-68C1-58ED-42E0-7F36B5D7A492}"/>
                </a:ext>
              </a:extLst>
            </p:cNvPr>
            <p:cNvSpPr/>
            <p:nvPr/>
          </p:nvSpPr>
          <p:spPr>
            <a:xfrm>
              <a:off x="1328851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81445F-DEEF-5D63-D880-E70F9FBCC817}"/>
                </a:ext>
              </a:extLst>
            </p:cNvPr>
            <p:cNvSpPr/>
            <p:nvPr/>
          </p:nvSpPr>
          <p:spPr>
            <a:xfrm>
              <a:off x="276452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422A1C-B5F9-A367-9F25-EFF85685020E}"/>
                </a:ext>
              </a:extLst>
            </p:cNvPr>
            <p:cNvSpPr/>
            <p:nvPr/>
          </p:nvSpPr>
          <p:spPr>
            <a:xfrm>
              <a:off x="276452" y="264709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C510B-E918-F200-DCCB-87B7D3B1547E}"/>
              </a:ext>
            </a:extLst>
          </p:cNvPr>
          <p:cNvGrpSpPr/>
          <p:nvPr/>
        </p:nvGrpSpPr>
        <p:grpSpPr>
          <a:xfrm rot="8100000">
            <a:off x="241282" y="282294"/>
            <a:ext cx="2139968" cy="2104797"/>
            <a:chOff x="593706" y="3421904"/>
            <a:chExt cx="2139968" cy="210479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23E5A97-87A1-71D4-58C8-59F0E15B6CCF}"/>
                </a:ext>
              </a:extLst>
            </p:cNvPr>
            <p:cNvSpPr/>
            <p:nvPr/>
          </p:nvSpPr>
          <p:spPr>
            <a:xfrm>
              <a:off x="1681275" y="3421904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95B70C-D7CE-2206-DD46-988A308ACC48}"/>
                </a:ext>
              </a:extLst>
            </p:cNvPr>
            <p:cNvSpPr/>
            <p:nvPr/>
          </p:nvSpPr>
          <p:spPr>
            <a:xfrm>
              <a:off x="1681275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9572C2-B43A-B386-68EB-AF05E7D180AF}"/>
                </a:ext>
              </a:extLst>
            </p:cNvPr>
            <p:cNvSpPr/>
            <p:nvPr/>
          </p:nvSpPr>
          <p:spPr>
            <a:xfrm>
              <a:off x="628876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990793-45D1-50A0-3C48-215EB53BD34F}"/>
                </a:ext>
              </a:extLst>
            </p:cNvPr>
            <p:cNvSpPr/>
            <p:nvPr/>
          </p:nvSpPr>
          <p:spPr>
            <a:xfrm>
              <a:off x="593706" y="3421904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5" name="Graphic 34" descr="Customer review with solid fill">
            <a:extLst>
              <a:ext uri="{FF2B5EF4-FFF2-40B4-BE49-F238E27FC236}">
                <a16:creationId xmlns:a16="http://schemas.microsoft.com/office/drawing/2014/main" id="{4B2E9827-CFEA-1083-714A-6E9BBC555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426" y="964682"/>
            <a:ext cx="704849" cy="704849"/>
          </a:xfrm>
          <a:prstGeom prst="rect">
            <a:avLst/>
          </a:prstGeom>
        </p:spPr>
      </p:pic>
      <p:pic>
        <p:nvPicPr>
          <p:cNvPr id="36" name="Graphic 35" descr="Shuffle with solid fill">
            <a:extLst>
              <a:ext uri="{FF2B5EF4-FFF2-40B4-BE49-F238E27FC236}">
                <a16:creationId xmlns:a16="http://schemas.microsoft.com/office/drawing/2014/main" id="{1F89B9D7-6C27-A752-6DB7-BACD0B173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91511" y="1095696"/>
            <a:ext cx="382781" cy="382781"/>
          </a:xfrm>
          <a:prstGeom prst="rect">
            <a:avLst/>
          </a:prstGeom>
        </p:spPr>
      </p:pic>
      <p:pic>
        <p:nvPicPr>
          <p:cNvPr id="37" name="Graphic 36" descr="Smiling with hearts face with solid fill with solid fill">
            <a:extLst>
              <a:ext uri="{FF2B5EF4-FFF2-40B4-BE49-F238E27FC236}">
                <a16:creationId xmlns:a16="http://schemas.microsoft.com/office/drawing/2014/main" id="{1F08B1D9-2CE7-E81B-8D4B-6F4121CEF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4349" y="1890056"/>
            <a:ext cx="419577" cy="419577"/>
          </a:xfrm>
          <a:prstGeom prst="rect">
            <a:avLst/>
          </a:prstGeom>
        </p:spPr>
      </p:pic>
      <p:pic>
        <p:nvPicPr>
          <p:cNvPr id="38" name="Graphic 37" descr="Crown with solid fill">
            <a:extLst>
              <a:ext uri="{FF2B5EF4-FFF2-40B4-BE49-F238E27FC236}">
                <a16:creationId xmlns:a16="http://schemas.microsoft.com/office/drawing/2014/main" id="{007EEF4A-E238-A120-519E-EB8C8F77CC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788" y="273990"/>
            <a:ext cx="470128" cy="470128"/>
          </a:xfrm>
          <a:prstGeom prst="rect">
            <a:avLst/>
          </a:prstGeom>
        </p:spPr>
      </p:pic>
      <p:pic>
        <p:nvPicPr>
          <p:cNvPr id="39" name="Graphic 38" descr="Eye with solid fill">
            <a:extLst>
              <a:ext uri="{FF2B5EF4-FFF2-40B4-BE49-F238E27FC236}">
                <a16:creationId xmlns:a16="http://schemas.microsoft.com/office/drawing/2014/main" id="{62D7A074-3F68-E3CC-9265-259E6DCD6E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1137" y="1061367"/>
            <a:ext cx="451438" cy="4514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A53543-ED7E-4259-C598-7C45A2F92805}"/>
              </a:ext>
            </a:extLst>
          </p:cNvPr>
          <p:cNvSpPr txBox="1"/>
          <p:nvPr/>
        </p:nvSpPr>
        <p:spPr>
          <a:xfrm>
            <a:off x="2632001" y="706292"/>
            <a:ext cx="908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SENTIMENT SCORE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2A41669-1BB0-F390-9FB1-047E74EC40B9}"/>
              </a:ext>
            </a:extLst>
          </p:cNvPr>
          <p:cNvSpPr/>
          <p:nvPr/>
        </p:nvSpPr>
        <p:spPr>
          <a:xfrm>
            <a:off x="263970" y="2797576"/>
            <a:ext cx="3636257" cy="3782871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 w="19050">
            <a:solidFill>
              <a:schemeClr val="bg1"/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31A483-FDB0-9196-6E87-65D54C82DA6F}"/>
              </a:ext>
            </a:extLst>
          </p:cNvPr>
          <p:cNvSpPr txBox="1"/>
          <p:nvPr/>
        </p:nvSpPr>
        <p:spPr>
          <a:xfrm>
            <a:off x="391510" y="4582048"/>
            <a:ext cx="35087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Classify positivity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and negativity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of adjectives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2A0E54B-EC7F-7D33-8619-BE8676B631C7}"/>
              </a:ext>
            </a:extLst>
          </p:cNvPr>
          <p:cNvSpPr/>
          <p:nvPr/>
        </p:nvSpPr>
        <p:spPr>
          <a:xfrm>
            <a:off x="4308973" y="3135698"/>
            <a:ext cx="3636257" cy="3444750"/>
          </a:xfrm>
          <a:prstGeom prst="roundRect">
            <a:avLst/>
          </a:prstGeom>
          <a:solidFill>
            <a:schemeClr val="bg1">
              <a:lumMod val="50000"/>
              <a:alpha val="12000"/>
            </a:schemeClr>
          </a:solidFill>
          <a:ln w="19050">
            <a:solidFill>
              <a:schemeClr val="bg1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0B11C9F-B026-EDD2-6604-F9E126DC82CC}"/>
              </a:ext>
            </a:extLst>
          </p:cNvPr>
          <p:cNvSpPr/>
          <p:nvPr/>
        </p:nvSpPr>
        <p:spPr>
          <a:xfrm>
            <a:off x="8353976" y="3135698"/>
            <a:ext cx="3636257" cy="3444750"/>
          </a:xfrm>
          <a:prstGeom prst="roundRect">
            <a:avLst/>
          </a:prstGeom>
          <a:solidFill>
            <a:schemeClr val="bg1">
              <a:lumMod val="50000"/>
              <a:alpha val="12000"/>
            </a:schemeClr>
          </a:solidFill>
          <a:ln w="19050">
            <a:solidFill>
              <a:schemeClr val="bg1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BA3521-47A1-BFC5-9B12-85E94FF4A2B8}"/>
              </a:ext>
            </a:extLst>
          </p:cNvPr>
          <p:cNvSpPr txBox="1"/>
          <p:nvPr/>
        </p:nvSpPr>
        <p:spPr>
          <a:xfrm>
            <a:off x="4728321" y="4582048"/>
            <a:ext cx="2797561" cy="156966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Obtain useful </a:t>
            </a:r>
          </a:p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nouns for </a:t>
            </a:r>
          </a:p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prediction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982632-5808-AD85-B833-80F8BBF57609}"/>
              </a:ext>
            </a:extLst>
          </p:cNvPr>
          <p:cNvSpPr txBox="1"/>
          <p:nvPr/>
        </p:nvSpPr>
        <p:spPr>
          <a:xfrm>
            <a:off x="8644125" y="4794029"/>
            <a:ext cx="3183500" cy="107721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Evaluate</a:t>
            </a:r>
          </a:p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sentiment score</a:t>
            </a:r>
          </a:p>
        </p:txBody>
      </p:sp>
      <p:pic>
        <p:nvPicPr>
          <p:cNvPr id="48" name="Graphic 47" descr="Chevron arrows with solid fill">
            <a:extLst>
              <a:ext uri="{FF2B5EF4-FFF2-40B4-BE49-F238E27FC236}">
                <a16:creationId xmlns:a16="http://schemas.microsoft.com/office/drawing/2014/main" id="{56DE29C8-F6DF-B134-CE6C-44EF691072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47400" y="4988606"/>
            <a:ext cx="914400" cy="9144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9" name="Graphic 48" descr="Chevron arrows with solid fill">
            <a:extLst>
              <a:ext uri="{FF2B5EF4-FFF2-40B4-BE49-F238E27FC236}">
                <a16:creationId xmlns:a16="http://schemas.microsoft.com/office/drawing/2014/main" id="{2E1119B4-DB8A-8F2B-132C-56EB9C5EF4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38407" y="4984620"/>
            <a:ext cx="914400" cy="9144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0" name="Graphic 49" descr="Calculator with solid fill">
            <a:extLst>
              <a:ext uri="{FF2B5EF4-FFF2-40B4-BE49-F238E27FC236}">
                <a16:creationId xmlns:a16="http://schemas.microsoft.com/office/drawing/2014/main" id="{B8BAD8B9-8F67-A395-2C88-20A62883A6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8675" y="3298997"/>
            <a:ext cx="1214400" cy="12144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1" name="Graphic 50" descr="Information with solid fill">
            <a:extLst>
              <a:ext uri="{FF2B5EF4-FFF2-40B4-BE49-F238E27FC236}">
                <a16:creationId xmlns:a16="http://schemas.microsoft.com/office/drawing/2014/main" id="{10928948-05EC-6C1C-F112-F2C9249490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8274" y="3280906"/>
            <a:ext cx="1173146" cy="117314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2" name="Graphic 51" descr="Add with solid fill">
            <a:extLst>
              <a:ext uri="{FF2B5EF4-FFF2-40B4-BE49-F238E27FC236}">
                <a16:creationId xmlns:a16="http://schemas.microsoft.com/office/drawing/2014/main" id="{661C4EF4-8D0B-62C3-284D-75A0105629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6426" y="3354045"/>
            <a:ext cx="914400" cy="9144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C6CEFD0C-B1B4-BABC-50EF-1B025CDB9D41}"/>
              </a:ext>
            </a:extLst>
          </p:cNvPr>
          <p:cNvSpPr/>
          <p:nvPr/>
        </p:nvSpPr>
        <p:spPr>
          <a:xfrm>
            <a:off x="2430360" y="3760534"/>
            <a:ext cx="914400" cy="14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B827F6-814A-8ADC-7F11-2C980D975C54}"/>
              </a:ext>
            </a:extLst>
          </p:cNvPr>
          <p:cNvSpPr/>
          <p:nvPr/>
        </p:nvSpPr>
        <p:spPr>
          <a:xfrm rot="17731837">
            <a:off x="1598002" y="3776532"/>
            <a:ext cx="1097145" cy="104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7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27ED106C-6D1C-03CB-25A3-AECE494463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" t="27499" r="-415" b="274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7368F349-5EFE-8A98-612D-8D92E4A5D0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4872433"/>
                  </p:ext>
                </p:extLst>
              </p:nvPr>
            </p:nvGraphicFramePr>
            <p:xfrm>
              <a:off x="-300335" y="1592331"/>
              <a:ext cx="3666792" cy="2062571"/>
            </p:xfrm>
            <a:graphic>
              <a:graphicData uri="http://schemas.microsoft.com/office/powerpoint/2016/sectionzoom">
                <psez:sectionZm>
                  <psez:sectionZmObj sectionId="{07EAE20F-E732-4D12-9C08-14173AC7A1EC}">
                    <psez:zmPr id="{71B0DE73-D3AF-4FCE-B69D-CBA73757A3C3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6792" cy="206257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368F349-5EFE-8A98-612D-8D92E4A5D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00335" y="1592331"/>
                <a:ext cx="3666792" cy="206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E82322CD-9C3C-2947-502B-29EADFFA13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964330"/>
                  </p:ext>
                </p:extLst>
              </p:nvPr>
            </p:nvGraphicFramePr>
            <p:xfrm>
              <a:off x="4189917" y="1551444"/>
              <a:ext cx="3812165" cy="2144343"/>
            </p:xfrm>
            <a:graphic>
              <a:graphicData uri="http://schemas.microsoft.com/office/powerpoint/2016/sectionzoom">
                <psez:sectionZm>
                  <psez:sectionZmObj sectionId="{FC1F4AC5-607C-4E43-B767-6D99A9E24AE4}">
                    <psez:zmPr id="{D5A12FE9-9F9C-4864-AFF0-1D2676D77527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12165" cy="214434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82322CD-9C3C-2947-502B-29EADFFA13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89917" y="1551444"/>
                <a:ext cx="3812165" cy="2144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A163920F-8EF6-A6BB-8C69-0C48AC25A6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2021006"/>
                  </p:ext>
                </p:extLst>
              </p:nvPr>
            </p:nvGraphicFramePr>
            <p:xfrm>
              <a:off x="1733179" y="3530586"/>
              <a:ext cx="3830452" cy="2154629"/>
            </p:xfrm>
            <a:graphic>
              <a:graphicData uri="http://schemas.microsoft.com/office/powerpoint/2016/sectionzoom">
                <psez:sectionZm>
                  <psez:sectionZmObj sectionId="{7B7BFD34-C785-4A12-A594-2EFF757D9656}">
                    <psez:zmPr id="{9DBA6CB5-EE7B-4387-8835-EC34EF250746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30452" cy="215462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163920F-8EF6-A6BB-8C69-0C48AC25A6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33179" y="3530586"/>
                <a:ext cx="3830452" cy="2154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A52261DA-81E7-97E7-03B3-CA53093D0E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671790"/>
                  </p:ext>
                </p:extLst>
              </p:nvPr>
            </p:nvGraphicFramePr>
            <p:xfrm>
              <a:off x="6487262" y="3530586"/>
              <a:ext cx="3842541" cy="2161430"/>
            </p:xfrm>
            <a:graphic>
              <a:graphicData uri="http://schemas.microsoft.com/office/powerpoint/2016/sectionzoom">
                <psez:sectionZm>
                  <psez:sectionZmObj sectionId="{7B6C9D30-662A-4440-9A9E-D9006A2F56DE}">
                    <psez:zmPr id="{5354F052-EDA2-437E-86A0-7916E845E34F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2541" cy="2161430"/>
                        </a:xfrm>
                        <a:prstGeom prst="rect">
                          <a:avLst/>
                        </a:prstGeom>
                        <a:noFill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52261DA-81E7-97E7-03B3-CA53093D0E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7262" y="3530586"/>
                <a:ext cx="3842541" cy="2161430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7E9E9B68-E8FE-EAEE-3C11-9FE2F88C34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5088900"/>
                  </p:ext>
                </p:extLst>
              </p:nvPr>
            </p:nvGraphicFramePr>
            <p:xfrm>
              <a:off x="8925713" y="1493472"/>
              <a:ext cx="3842541" cy="2161430"/>
            </p:xfrm>
            <a:graphic>
              <a:graphicData uri="http://schemas.microsoft.com/office/powerpoint/2016/sectionzoom">
                <psez:sectionZm>
                  <psez:sectionZmObj sectionId="{79494189-D01A-497C-AB11-DDC878F92991}">
                    <psez:zmPr id="{E3508D3D-6CDD-4BF4-A48A-E58A9256F21B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2541" cy="216143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E9E9B68-E8FE-EAEE-3C11-9FE2F88C34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25713" y="1493472"/>
                <a:ext cx="3842541" cy="21614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832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r with stools and stools&#10;&#10;Description automatically generated with medium confidence">
            <a:extLst>
              <a:ext uri="{FF2B5EF4-FFF2-40B4-BE49-F238E27FC236}">
                <a16:creationId xmlns:a16="http://schemas.microsoft.com/office/drawing/2014/main" id="{80C7BAB6-7B13-C58B-37BB-B3BFE6BF4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10093"/>
          <a:stretch/>
        </p:blipFill>
        <p:spPr>
          <a:xfrm>
            <a:off x="11258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DC8C9B4-5884-070D-62FA-249C01CF027F}"/>
              </a:ext>
            </a:extLst>
          </p:cNvPr>
          <p:cNvGrpSpPr/>
          <p:nvPr/>
        </p:nvGrpSpPr>
        <p:grpSpPr>
          <a:xfrm rot="2700000">
            <a:off x="276452" y="264709"/>
            <a:ext cx="2104798" cy="2104797"/>
            <a:chOff x="276452" y="264709"/>
            <a:chExt cx="2104798" cy="2104797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558B94-06ED-8BEB-693B-4AA8D3260BE0}"/>
                </a:ext>
              </a:extLst>
            </p:cNvPr>
            <p:cNvSpPr/>
            <p:nvPr/>
          </p:nvSpPr>
          <p:spPr>
            <a:xfrm>
              <a:off x="1328851" y="264709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31E540-68C1-58ED-42E0-7F36B5D7A492}"/>
                </a:ext>
              </a:extLst>
            </p:cNvPr>
            <p:cNvSpPr/>
            <p:nvPr/>
          </p:nvSpPr>
          <p:spPr>
            <a:xfrm>
              <a:off x="1328851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81445F-DEEF-5D63-D880-E70F9FBCC817}"/>
                </a:ext>
              </a:extLst>
            </p:cNvPr>
            <p:cNvSpPr/>
            <p:nvPr/>
          </p:nvSpPr>
          <p:spPr>
            <a:xfrm>
              <a:off x="276452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422A1C-B5F9-A367-9F25-EFF85685020E}"/>
                </a:ext>
              </a:extLst>
            </p:cNvPr>
            <p:cNvSpPr/>
            <p:nvPr/>
          </p:nvSpPr>
          <p:spPr>
            <a:xfrm>
              <a:off x="276452" y="264709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C510B-E918-F200-DCCB-87B7D3B1547E}"/>
              </a:ext>
            </a:extLst>
          </p:cNvPr>
          <p:cNvGrpSpPr/>
          <p:nvPr/>
        </p:nvGrpSpPr>
        <p:grpSpPr>
          <a:xfrm rot="8100000">
            <a:off x="241282" y="282294"/>
            <a:ext cx="2139968" cy="2104797"/>
            <a:chOff x="593706" y="3421904"/>
            <a:chExt cx="2139968" cy="210479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23E5A97-87A1-71D4-58C8-59F0E15B6CCF}"/>
                </a:ext>
              </a:extLst>
            </p:cNvPr>
            <p:cNvSpPr/>
            <p:nvPr/>
          </p:nvSpPr>
          <p:spPr>
            <a:xfrm>
              <a:off x="1681275" y="3421904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95B70C-D7CE-2206-DD46-988A308ACC48}"/>
                </a:ext>
              </a:extLst>
            </p:cNvPr>
            <p:cNvSpPr/>
            <p:nvPr/>
          </p:nvSpPr>
          <p:spPr>
            <a:xfrm>
              <a:off x="1681275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9572C2-B43A-B386-68EB-AF05E7D180AF}"/>
                </a:ext>
              </a:extLst>
            </p:cNvPr>
            <p:cNvSpPr/>
            <p:nvPr/>
          </p:nvSpPr>
          <p:spPr>
            <a:xfrm>
              <a:off x="628876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990793-45D1-50A0-3C48-215EB53BD34F}"/>
                </a:ext>
              </a:extLst>
            </p:cNvPr>
            <p:cNvSpPr/>
            <p:nvPr/>
          </p:nvSpPr>
          <p:spPr>
            <a:xfrm>
              <a:off x="593706" y="3421904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5" name="Graphic 34" descr="Customer review with solid fill">
            <a:extLst>
              <a:ext uri="{FF2B5EF4-FFF2-40B4-BE49-F238E27FC236}">
                <a16:creationId xmlns:a16="http://schemas.microsoft.com/office/drawing/2014/main" id="{4B2E9827-CFEA-1083-714A-6E9BBC555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426" y="964682"/>
            <a:ext cx="704849" cy="704849"/>
          </a:xfrm>
          <a:prstGeom prst="rect">
            <a:avLst/>
          </a:prstGeom>
        </p:spPr>
      </p:pic>
      <p:pic>
        <p:nvPicPr>
          <p:cNvPr id="36" name="Graphic 35" descr="Shuffle with solid fill">
            <a:extLst>
              <a:ext uri="{FF2B5EF4-FFF2-40B4-BE49-F238E27FC236}">
                <a16:creationId xmlns:a16="http://schemas.microsoft.com/office/drawing/2014/main" id="{1F89B9D7-6C27-A752-6DB7-BACD0B173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91511" y="1095696"/>
            <a:ext cx="382781" cy="382781"/>
          </a:xfrm>
          <a:prstGeom prst="rect">
            <a:avLst/>
          </a:prstGeom>
        </p:spPr>
      </p:pic>
      <p:pic>
        <p:nvPicPr>
          <p:cNvPr id="37" name="Graphic 36" descr="Smiling with hearts face with solid fill with solid fill">
            <a:extLst>
              <a:ext uri="{FF2B5EF4-FFF2-40B4-BE49-F238E27FC236}">
                <a16:creationId xmlns:a16="http://schemas.microsoft.com/office/drawing/2014/main" id="{1F08B1D9-2CE7-E81B-8D4B-6F4121CEF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4349" y="1890056"/>
            <a:ext cx="419577" cy="419577"/>
          </a:xfrm>
          <a:prstGeom prst="rect">
            <a:avLst/>
          </a:prstGeom>
        </p:spPr>
      </p:pic>
      <p:pic>
        <p:nvPicPr>
          <p:cNvPr id="38" name="Graphic 37" descr="Crown with solid fill">
            <a:extLst>
              <a:ext uri="{FF2B5EF4-FFF2-40B4-BE49-F238E27FC236}">
                <a16:creationId xmlns:a16="http://schemas.microsoft.com/office/drawing/2014/main" id="{007EEF4A-E238-A120-519E-EB8C8F77CC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788" y="273990"/>
            <a:ext cx="470128" cy="470128"/>
          </a:xfrm>
          <a:prstGeom prst="rect">
            <a:avLst/>
          </a:prstGeom>
        </p:spPr>
      </p:pic>
      <p:pic>
        <p:nvPicPr>
          <p:cNvPr id="39" name="Graphic 38" descr="Eye with solid fill">
            <a:extLst>
              <a:ext uri="{FF2B5EF4-FFF2-40B4-BE49-F238E27FC236}">
                <a16:creationId xmlns:a16="http://schemas.microsoft.com/office/drawing/2014/main" id="{62D7A074-3F68-E3CC-9265-259E6DCD6E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1137" y="1061367"/>
            <a:ext cx="451438" cy="4514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A53543-ED7E-4259-C598-7C45A2F92805}"/>
              </a:ext>
            </a:extLst>
          </p:cNvPr>
          <p:cNvSpPr txBox="1"/>
          <p:nvPr/>
        </p:nvSpPr>
        <p:spPr>
          <a:xfrm>
            <a:off x="2632001" y="706292"/>
            <a:ext cx="908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SENTIMENT SCORE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B3030B-6667-9A94-634C-7DF7CAC89B37}"/>
              </a:ext>
            </a:extLst>
          </p:cNvPr>
          <p:cNvSpPr/>
          <p:nvPr/>
        </p:nvSpPr>
        <p:spPr>
          <a:xfrm>
            <a:off x="263970" y="3135698"/>
            <a:ext cx="3636257" cy="3444750"/>
          </a:xfrm>
          <a:prstGeom prst="roundRect">
            <a:avLst/>
          </a:prstGeom>
          <a:solidFill>
            <a:schemeClr val="bg1">
              <a:lumMod val="50000"/>
              <a:alpha val="12000"/>
            </a:schemeClr>
          </a:solidFill>
          <a:ln w="19050">
            <a:solidFill>
              <a:schemeClr val="bg1"/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C2913-91C3-3408-7B9D-037277EB85E0}"/>
              </a:ext>
            </a:extLst>
          </p:cNvPr>
          <p:cNvSpPr txBox="1"/>
          <p:nvPr/>
        </p:nvSpPr>
        <p:spPr>
          <a:xfrm>
            <a:off x="391510" y="4582048"/>
            <a:ext cx="35087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Classify positivity </a:t>
            </a:r>
          </a:p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and negativity </a:t>
            </a:r>
          </a:p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of adjectives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79AC76-BC70-67C8-57EB-72278820C656}"/>
              </a:ext>
            </a:extLst>
          </p:cNvPr>
          <p:cNvSpPr/>
          <p:nvPr/>
        </p:nvSpPr>
        <p:spPr>
          <a:xfrm>
            <a:off x="4308973" y="2835444"/>
            <a:ext cx="3636257" cy="3745004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 w="19050">
            <a:solidFill>
              <a:schemeClr val="bg1"/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6C2A00-15E0-56F7-8399-DA2C41EB171F}"/>
              </a:ext>
            </a:extLst>
          </p:cNvPr>
          <p:cNvSpPr/>
          <p:nvPr/>
        </p:nvSpPr>
        <p:spPr>
          <a:xfrm>
            <a:off x="8353976" y="3135698"/>
            <a:ext cx="3636257" cy="3444750"/>
          </a:xfrm>
          <a:prstGeom prst="roundRect">
            <a:avLst/>
          </a:prstGeom>
          <a:solidFill>
            <a:schemeClr val="bg1">
              <a:alpha val="12000"/>
            </a:schemeClr>
          </a:solidFill>
          <a:ln w="19050">
            <a:solidFill>
              <a:schemeClr val="bg1"/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54258-D7C3-DDF8-800B-8E1B69267453}"/>
              </a:ext>
            </a:extLst>
          </p:cNvPr>
          <p:cNvSpPr txBox="1"/>
          <p:nvPr/>
        </p:nvSpPr>
        <p:spPr>
          <a:xfrm>
            <a:off x="4728321" y="4582048"/>
            <a:ext cx="2797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Obtain useful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nouns for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14EB06-1D2D-B7EA-410D-7CAEEB832B6C}"/>
              </a:ext>
            </a:extLst>
          </p:cNvPr>
          <p:cNvSpPr txBox="1"/>
          <p:nvPr/>
        </p:nvSpPr>
        <p:spPr>
          <a:xfrm>
            <a:off x="8644125" y="4794029"/>
            <a:ext cx="31835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Evaluate</a:t>
            </a:r>
          </a:p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sentiment score</a:t>
            </a:r>
          </a:p>
        </p:txBody>
      </p:sp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F3CA9BC1-3E49-664D-6520-D58040F84E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47400" y="4988606"/>
            <a:ext cx="914400" cy="914400"/>
          </a:xfrm>
          <a:prstGeom prst="rect">
            <a:avLst/>
          </a:prstGeom>
        </p:spPr>
      </p:pic>
      <p:pic>
        <p:nvPicPr>
          <p:cNvPr id="20" name="Graphic 19" descr="Chevron arrows with solid fill">
            <a:extLst>
              <a:ext uri="{FF2B5EF4-FFF2-40B4-BE49-F238E27FC236}">
                <a16:creationId xmlns:a16="http://schemas.microsoft.com/office/drawing/2014/main" id="{F1453397-02B6-00EF-4250-1566F913D3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8407" y="4984620"/>
            <a:ext cx="914400" cy="914400"/>
          </a:xfrm>
          <a:prstGeom prst="rect">
            <a:avLst/>
          </a:prstGeom>
        </p:spPr>
      </p:pic>
      <p:pic>
        <p:nvPicPr>
          <p:cNvPr id="21" name="Graphic 20" descr="Calculator with solid fill">
            <a:extLst>
              <a:ext uri="{FF2B5EF4-FFF2-40B4-BE49-F238E27FC236}">
                <a16:creationId xmlns:a16="http://schemas.microsoft.com/office/drawing/2014/main" id="{9C098396-A2B5-18E7-9933-EC2544A3FD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28675" y="3298997"/>
            <a:ext cx="1214400" cy="1214400"/>
          </a:xfrm>
          <a:prstGeom prst="rect">
            <a:avLst/>
          </a:prstGeom>
        </p:spPr>
      </p:pic>
      <p:pic>
        <p:nvPicPr>
          <p:cNvPr id="22" name="Graphic 21" descr="Information with solid fill">
            <a:extLst>
              <a:ext uri="{FF2B5EF4-FFF2-40B4-BE49-F238E27FC236}">
                <a16:creationId xmlns:a16="http://schemas.microsoft.com/office/drawing/2014/main" id="{C81E8F86-EDE8-41B5-1A51-9CEBD4C9505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48274" y="3280906"/>
            <a:ext cx="1173146" cy="1173146"/>
          </a:xfrm>
          <a:prstGeom prst="rect">
            <a:avLst/>
          </a:prstGeom>
        </p:spPr>
      </p:pic>
      <p:pic>
        <p:nvPicPr>
          <p:cNvPr id="23" name="Graphic 22" descr="Add with solid fill">
            <a:extLst>
              <a:ext uri="{FF2B5EF4-FFF2-40B4-BE49-F238E27FC236}">
                <a16:creationId xmlns:a16="http://schemas.microsoft.com/office/drawing/2014/main" id="{A27BF61B-0900-E2BE-68E6-203A2190E61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6426" y="3354045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745D81-5F5F-BA9F-A973-BB0B4A5A7527}"/>
              </a:ext>
            </a:extLst>
          </p:cNvPr>
          <p:cNvSpPr/>
          <p:nvPr/>
        </p:nvSpPr>
        <p:spPr>
          <a:xfrm>
            <a:off x="2430360" y="3760534"/>
            <a:ext cx="914400" cy="145663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145E02-3E0D-4045-1214-DB5B256AA72D}"/>
              </a:ext>
            </a:extLst>
          </p:cNvPr>
          <p:cNvSpPr/>
          <p:nvPr/>
        </p:nvSpPr>
        <p:spPr>
          <a:xfrm rot="17731837">
            <a:off x="1598002" y="3776532"/>
            <a:ext cx="1097145" cy="104956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2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r with stools and stools&#10;&#10;Description automatically generated with medium confidence">
            <a:extLst>
              <a:ext uri="{FF2B5EF4-FFF2-40B4-BE49-F238E27FC236}">
                <a16:creationId xmlns:a16="http://schemas.microsoft.com/office/drawing/2014/main" id="{80C7BAB6-7B13-C58B-37BB-B3BFE6BF4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10093"/>
          <a:stretch/>
        </p:blipFill>
        <p:spPr>
          <a:xfrm>
            <a:off x="11258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DC8C9B4-5884-070D-62FA-249C01CF027F}"/>
              </a:ext>
            </a:extLst>
          </p:cNvPr>
          <p:cNvGrpSpPr/>
          <p:nvPr/>
        </p:nvGrpSpPr>
        <p:grpSpPr>
          <a:xfrm rot="2700000">
            <a:off x="276452" y="264709"/>
            <a:ext cx="2104798" cy="2104797"/>
            <a:chOff x="276452" y="264709"/>
            <a:chExt cx="2104798" cy="2104797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558B94-06ED-8BEB-693B-4AA8D3260BE0}"/>
                </a:ext>
              </a:extLst>
            </p:cNvPr>
            <p:cNvSpPr/>
            <p:nvPr/>
          </p:nvSpPr>
          <p:spPr>
            <a:xfrm>
              <a:off x="1328851" y="264709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31E540-68C1-58ED-42E0-7F36B5D7A492}"/>
                </a:ext>
              </a:extLst>
            </p:cNvPr>
            <p:cNvSpPr/>
            <p:nvPr/>
          </p:nvSpPr>
          <p:spPr>
            <a:xfrm>
              <a:off x="1328851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81445F-DEEF-5D63-D880-E70F9FBCC817}"/>
                </a:ext>
              </a:extLst>
            </p:cNvPr>
            <p:cNvSpPr/>
            <p:nvPr/>
          </p:nvSpPr>
          <p:spPr>
            <a:xfrm>
              <a:off x="276452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422A1C-B5F9-A367-9F25-EFF85685020E}"/>
                </a:ext>
              </a:extLst>
            </p:cNvPr>
            <p:cNvSpPr/>
            <p:nvPr/>
          </p:nvSpPr>
          <p:spPr>
            <a:xfrm>
              <a:off x="276452" y="264709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C510B-E918-F200-DCCB-87B7D3B1547E}"/>
              </a:ext>
            </a:extLst>
          </p:cNvPr>
          <p:cNvGrpSpPr/>
          <p:nvPr/>
        </p:nvGrpSpPr>
        <p:grpSpPr>
          <a:xfrm rot="8100000">
            <a:off x="241282" y="282294"/>
            <a:ext cx="2139968" cy="2104797"/>
            <a:chOff x="593706" y="3421904"/>
            <a:chExt cx="2139968" cy="210479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23E5A97-87A1-71D4-58C8-59F0E15B6CCF}"/>
                </a:ext>
              </a:extLst>
            </p:cNvPr>
            <p:cNvSpPr/>
            <p:nvPr/>
          </p:nvSpPr>
          <p:spPr>
            <a:xfrm>
              <a:off x="1681275" y="3421904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95B70C-D7CE-2206-DD46-988A308ACC48}"/>
                </a:ext>
              </a:extLst>
            </p:cNvPr>
            <p:cNvSpPr/>
            <p:nvPr/>
          </p:nvSpPr>
          <p:spPr>
            <a:xfrm>
              <a:off x="1681275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9572C2-B43A-B386-68EB-AF05E7D180AF}"/>
                </a:ext>
              </a:extLst>
            </p:cNvPr>
            <p:cNvSpPr/>
            <p:nvPr/>
          </p:nvSpPr>
          <p:spPr>
            <a:xfrm>
              <a:off x="628876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990793-45D1-50A0-3C48-215EB53BD34F}"/>
                </a:ext>
              </a:extLst>
            </p:cNvPr>
            <p:cNvSpPr/>
            <p:nvPr/>
          </p:nvSpPr>
          <p:spPr>
            <a:xfrm>
              <a:off x="593706" y="3421904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5" name="Graphic 34" descr="Customer review with solid fill">
            <a:extLst>
              <a:ext uri="{FF2B5EF4-FFF2-40B4-BE49-F238E27FC236}">
                <a16:creationId xmlns:a16="http://schemas.microsoft.com/office/drawing/2014/main" id="{4B2E9827-CFEA-1083-714A-6E9BBC555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426" y="964682"/>
            <a:ext cx="704849" cy="704849"/>
          </a:xfrm>
          <a:prstGeom prst="rect">
            <a:avLst/>
          </a:prstGeom>
        </p:spPr>
      </p:pic>
      <p:pic>
        <p:nvPicPr>
          <p:cNvPr id="36" name="Graphic 35" descr="Shuffle with solid fill">
            <a:extLst>
              <a:ext uri="{FF2B5EF4-FFF2-40B4-BE49-F238E27FC236}">
                <a16:creationId xmlns:a16="http://schemas.microsoft.com/office/drawing/2014/main" id="{1F89B9D7-6C27-A752-6DB7-BACD0B173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91511" y="1095696"/>
            <a:ext cx="382781" cy="382781"/>
          </a:xfrm>
          <a:prstGeom prst="rect">
            <a:avLst/>
          </a:prstGeom>
        </p:spPr>
      </p:pic>
      <p:pic>
        <p:nvPicPr>
          <p:cNvPr id="37" name="Graphic 36" descr="Smiling with hearts face with solid fill with solid fill">
            <a:extLst>
              <a:ext uri="{FF2B5EF4-FFF2-40B4-BE49-F238E27FC236}">
                <a16:creationId xmlns:a16="http://schemas.microsoft.com/office/drawing/2014/main" id="{1F08B1D9-2CE7-E81B-8D4B-6F4121CEF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4349" y="1890056"/>
            <a:ext cx="419577" cy="419577"/>
          </a:xfrm>
          <a:prstGeom prst="rect">
            <a:avLst/>
          </a:prstGeom>
        </p:spPr>
      </p:pic>
      <p:pic>
        <p:nvPicPr>
          <p:cNvPr id="38" name="Graphic 37" descr="Crown with solid fill">
            <a:extLst>
              <a:ext uri="{FF2B5EF4-FFF2-40B4-BE49-F238E27FC236}">
                <a16:creationId xmlns:a16="http://schemas.microsoft.com/office/drawing/2014/main" id="{007EEF4A-E238-A120-519E-EB8C8F77CC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788" y="273990"/>
            <a:ext cx="470128" cy="470128"/>
          </a:xfrm>
          <a:prstGeom prst="rect">
            <a:avLst/>
          </a:prstGeom>
        </p:spPr>
      </p:pic>
      <p:pic>
        <p:nvPicPr>
          <p:cNvPr id="39" name="Graphic 38" descr="Eye with solid fill">
            <a:extLst>
              <a:ext uri="{FF2B5EF4-FFF2-40B4-BE49-F238E27FC236}">
                <a16:creationId xmlns:a16="http://schemas.microsoft.com/office/drawing/2014/main" id="{62D7A074-3F68-E3CC-9265-259E6DCD6E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1137" y="1061367"/>
            <a:ext cx="451438" cy="4514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A53543-ED7E-4259-C598-7C45A2F92805}"/>
              </a:ext>
            </a:extLst>
          </p:cNvPr>
          <p:cNvSpPr txBox="1"/>
          <p:nvPr/>
        </p:nvSpPr>
        <p:spPr>
          <a:xfrm>
            <a:off x="2632001" y="706292"/>
            <a:ext cx="908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SENTIMENT SCORE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93390F-EAEF-9A9D-7DD2-91DE58A33BBF}"/>
              </a:ext>
            </a:extLst>
          </p:cNvPr>
          <p:cNvSpPr/>
          <p:nvPr/>
        </p:nvSpPr>
        <p:spPr>
          <a:xfrm>
            <a:off x="263970" y="3135698"/>
            <a:ext cx="3636257" cy="3444750"/>
          </a:xfrm>
          <a:prstGeom prst="roundRect">
            <a:avLst/>
          </a:prstGeom>
          <a:solidFill>
            <a:schemeClr val="bg1">
              <a:lumMod val="50000"/>
              <a:alpha val="12000"/>
            </a:schemeClr>
          </a:solidFill>
          <a:ln w="19050">
            <a:solidFill>
              <a:schemeClr val="bg1"/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BD66D8-ADBE-8471-8E83-4B55A7733E33}"/>
              </a:ext>
            </a:extLst>
          </p:cNvPr>
          <p:cNvSpPr txBox="1"/>
          <p:nvPr/>
        </p:nvSpPr>
        <p:spPr>
          <a:xfrm>
            <a:off x="391510" y="4582048"/>
            <a:ext cx="35087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Classify positivity </a:t>
            </a:r>
          </a:p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and negativity </a:t>
            </a:r>
          </a:p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of adjectives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BDBAEC0-3BAD-3EEF-9189-C4E2C0D61FE8}"/>
              </a:ext>
            </a:extLst>
          </p:cNvPr>
          <p:cNvSpPr/>
          <p:nvPr/>
        </p:nvSpPr>
        <p:spPr>
          <a:xfrm>
            <a:off x="4308973" y="3135696"/>
            <a:ext cx="3636257" cy="3444751"/>
          </a:xfrm>
          <a:prstGeom prst="roundRect">
            <a:avLst/>
          </a:prstGeom>
          <a:solidFill>
            <a:schemeClr val="bg1">
              <a:lumMod val="50000"/>
              <a:alpha val="12000"/>
            </a:schemeClr>
          </a:solidFill>
          <a:ln w="19050">
            <a:solidFill>
              <a:schemeClr val="bg1"/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0A143F-E64C-338D-C2BB-5ED0F5A09618}"/>
              </a:ext>
            </a:extLst>
          </p:cNvPr>
          <p:cNvSpPr/>
          <p:nvPr/>
        </p:nvSpPr>
        <p:spPr>
          <a:xfrm>
            <a:off x="8353976" y="2835444"/>
            <a:ext cx="3636257" cy="3745004"/>
          </a:xfrm>
          <a:prstGeom prst="roundRect">
            <a:avLst/>
          </a:prstGeom>
          <a:solidFill>
            <a:schemeClr val="bg1">
              <a:alpha val="30000"/>
            </a:schemeClr>
          </a:solidFill>
          <a:ln w="19050">
            <a:solidFill>
              <a:schemeClr val="bg1"/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74CC4D-75CA-6ED0-4B91-102FAC69C87A}"/>
              </a:ext>
            </a:extLst>
          </p:cNvPr>
          <p:cNvSpPr txBox="1"/>
          <p:nvPr/>
        </p:nvSpPr>
        <p:spPr>
          <a:xfrm>
            <a:off x="4728321" y="4582048"/>
            <a:ext cx="2797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Obtain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useful </a:t>
            </a:r>
          </a:p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nouns for </a:t>
            </a:r>
          </a:p>
          <a:p>
            <a:pPr algn="ctr"/>
            <a:r>
              <a:rPr lang="en-US" sz="3200" dirty="0">
                <a:solidFill>
                  <a:schemeClr val="bg1">
                    <a:alpha val="1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prediction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93381-8C2B-5FF3-98F5-10D912F551AA}"/>
              </a:ext>
            </a:extLst>
          </p:cNvPr>
          <p:cNvSpPr txBox="1"/>
          <p:nvPr/>
        </p:nvSpPr>
        <p:spPr>
          <a:xfrm>
            <a:off x="8644125" y="4794029"/>
            <a:ext cx="31835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Evaluate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sentiment score</a:t>
            </a:r>
          </a:p>
        </p:txBody>
      </p:sp>
      <p:pic>
        <p:nvPicPr>
          <p:cNvPr id="32" name="Graphic 31" descr="Chevron arrows with solid fill">
            <a:extLst>
              <a:ext uri="{FF2B5EF4-FFF2-40B4-BE49-F238E27FC236}">
                <a16:creationId xmlns:a16="http://schemas.microsoft.com/office/drawing/2014/main" id="{E88C34E6-A5D1-2E56-D20B-0890D2F9FB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47400" y="4988606"/>
            <a:ext cx="914400" cy="914400"/>
          </a:xfrm>
          <a:prstGeom prst="rect">
            <a:avLst/>
          </a:prstGeom>
        </p:spPr>
      </p:pic>
      <p:pic>
        <p:nvPicPr>
          <p:cNvPr id="33" name="Graphic 32" descr="Chevron arrows with solid fill">
            <a:extLst>
              <a:ext uri="{FF2B5EF4-FFF2-40B4-BE49-F238E27FC236}">
                <a16:creationId xmlns:a16="http://schemas.microsoft.com/office/drawing/2014/main" id="{837159BC-3EC5-A140-FCC3-147324120F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8407" y="4984620"/>
            <a:ext cx="914400" cy="914400"/>
          </a:xfrm>
          <a:prstGeom prst="rect">
            <a:avLst/>
          </a:prstGeom>
        </p:spPr>
      </p:pic>
      <p:pic>
        <p:nvPicPr>
          <p:cNvPr id="34" name="Graphic 33" descr="Calculator with solid fill">
            <a:extLst>
              <a:ext uri="{FF2B5EF4-FFF2-40B4-BE49-F238E27FC236}">
                <a16:creationId xmlns:a16="http://schemas.microsoft.com/office/drawing/2014/main" id="{7E538000-3F8F-921B-3AAB-AA926A6EBA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28675" y="3298997"/>
            <a:ext cx="1214400" cy="1214400"/>
          </a:xfrm>
          <a:prstGeom prst="rect">
            <a:avLst/>
          </a:prstGeom>
        </p:spPr>
      </p:pic>
      <p:pic>
        <p:nvPicPr>
          <p:cNvPr id="40" name="Graphic 39" descr="Information with solid fill">
            <a:extLst>
              <a:ext uri="{FF2B5EF4-FFF2-40B4-BE49-F238E27FC236}">
                <a16:creationId xmlns:a16="http://schemas.microsoft.com/office/drawing/2014/main" id="{198D0FFB-6B6E-5AE6-9990-D5B8A8EF01D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48274" y="3280906"/>
            <a:ext cx="1173146" cy="1173146"/>
          </a:xfrm>
          <a:prstGeom prst="rect">
            <a:avLst/>
          </a:prstGeom>
        </p:spPr>
      </p:pic>
      <p:pic>
        <p:nvPicPr>
          <p:cNvPr id="42" name="Graphic 41" descr="Add with solid fill">
            <a:extLst>
              <a:ext uri="{FF2B5EF4-FFF2-40B4-BE49-F238E27FC236}">
                <a16:creationId xmlns:a16="http://schemas.microsoft.com/office/drawing/2014/main" id="{1DF2DB9B-3FCA-8BC8-9B2A-24890829B8F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6426" y="3354045"/>
            <a:ext cx="914400" cy="9144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E69DCEA-1102-1E75-8020-3AB567A2D0D0}"/>
              </a:ext>
            </a:extLst>
          </p:cNvPr>
          <p:cNvSpPr/>
          <p:nvPr/>
        </p:nvSpPr>
        <p:spPr>
          <a:xfrm>
            <a:off x="2430360" y="3760534"/>
            <a:ext cx="914400" cy="145663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84320D-8729-91A8-C66C-C3C5AFE23807}"/>
              </a:ext>
            </a:extLst>
          </p:cNvPr>
          <p:cNvSpPr/>
          <p:nvPr/>
        </p:nvSpPr>
        <p:spPr>
          <a:xfrm rot="17731837">
            <a:off x="1598002" y="3776532"/>
            <a:ext cx="1097145" cy="104956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A4FCF8-058A-1CF6-2017-0DBD0FAD69BF}"/>
              </a:ext>
            </a:extLst>
          </p:cNvPr>
          <p:cNvSpPr txBox="1"/>
          <p:nvPr/>
        </p:nvSpPr>
        <p:spPr>
          <a:xfrm>
            <a:off x="9360824" y="1800832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n_Positive</a:t>
            </a:r>
            <a:endParaRPr lang="en-US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07A7E2-5E0F-9F23-3E51-3A303D914B70}"/>
              </a:ext>
            </a:extLst>
          </p:cNvPr>
          <p:cNvSpPr txBox="1"/>
          <p:nvPr/>
        </p:nvSpPr>
        <p:spPr>
          <a:xfrm>
            <a:off x="8323359" y="2309633"/>
            <a:ext cx="351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n_Positive</a:t>
            </a:r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n-US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n_Negative</a:t>
            </a:r>
            <a:endParaRPr lang="en-US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AACB8B-C11B-7DA3-5F63-8E721A66EFCC}"/>
              </a:ext>
            </a:extLst>
          </p:cNvPr>
          <p:cNvSpPr txBox="1"/>
          <p:nvPr/>
        </p:nvSpPr>
        <p:spPr>
          <a:xfrm>
            <a:off x="7427513" y="2031664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100 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801C890-ADFC-2BC5-7629-C92D468706CE}"/>
              </a:ext>
            </a:extLst>
          </p:cNvPr>
          <p:cNvSpPr/>
          <p:nvPr/>
        </p:nvSpPr>
        <p:spPr>
          <a:xfrm>
            <a:off x="8423283" y="2280603"/>
            <a:ext cx="330885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6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num cover top">
            <a:extLst>
              <a:ext uri="{FF2B5EF4-FFF2-40B4-BE49-F238E27FC236}">
                <a16:creationId xmlns:a16="http://schemas.microsoft.com/office/drawing/2014/main" id="{C8C0458C-5414-6A74-AEDE-CAA5DB0B4372}"/>
              </a:ext>
            </a:extLst>
          </p:cNvPr>
          <p:cNvSpPr/>
          <p:nvPr/>
        </p:nvSpPr>
        <p:spPr>
          <a:xfrm>
            <a:off x="32183" y="17762"/>
            <a:ext cx="1436915" cy="5886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ar with stools and stools&#10;&#10;Description automatically generated with medium confidence">
            <a:extLst>
              <a:ext uri="{FF2B5EF4-FFF2-40B4-BE49-F238E27FC236}">
                <a16:creationId xmlns:a16="http://schemas.microsoft.com/office/drawing/2014/main" id="{80C7BAB6-7B13-C58B-37BB-B3BFE6BF4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10093"/>
          <a:stretch/>
        </p:blipFill>
        <p:spPr>
          <a:xfrm>
            <a:off x="11258" y="0"/>
            <a:ext cx="12192000" cy="68580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77CB6F-7E19-7BA9-D217-525D90C858F4}"/>
              </a:ext>
            </a:extLst>
          </p:cNvPr>
          <p:cNvSpPr/>
          <p:nvPr/>
        </p:nvSpPr>
        <p:spPr>
          <a:xfrm>
            <a:off x="2598056" y="5886294"/>
            <a:ext cx="1436703" cy="606274"/>
          </a:xfrm>
          <a:prstGeom prst="roundRect">
            <a:avLst/>
          </a:prstGeom>
          <a:gradFill>
            <a:gsLst>
              <a:gs pos="100000">
                <a:srgbClr val="06CB83"/>
              </a:gs>
              <a:gs pos="0">
                <a:srgbClr val="002060"/>
              </a:gs>
            </a:gsLst>
            <a:lin ang="0" scaled="0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num cover top">
            <a:extLst>
              <a:ext uri="{FF2B5EF4-FFF2-40B4-BE49-F238E27FC236}">
                <a16:creationId xmlns:a16="http://schemas.microsoft.com/office/drawing/2014/main" id="{A522D3CF-F468-3288-5A07-3FA11255770A}"/>
              </a:ext>
            </a:extLst>
          </p:cNvPr>
          <p:cNvSpPr/>
          <p:nvPr/>
        </p:nvSpPr>
        <p:spPr>
          <a:xfrm>
            <a:off x="10745422" y="17762"/>
            <a:ext cx="1436915" cy="5886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6" name="num cover top">
            <a:extLst>
              <a:ext uri="{FF2B5EF4-FFF2-40B4-BE49-F238E27FC236}">
                <a16:creationId xmlns:a16="http://schemas.microsoft.com/office/drawing/2014/main" id="{F51A0C95-AC71-EC7D-8783-2C21B365388B}"/>
              </a:ext>
            </a:extLst>
          </p:cNvPr>
          <p:cNvSpPr/>
          <p:nvPr/>
        </p:nvSpPr>
        <p:spPr>
          <a:xfrm>
            <a:off x="4034759" y="971705"/>
            <a:ext cx="4235496" cy="5886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C8C9B4-5884-070D-62FA-249C01CF027F}"/>
              </a:ext>
            </a:extLst>
          </p:cNvPr>
          <p:cNvGrpSpPr/>
          <p:nvPr/>
        </p:nvGrpSpPr>
        <p:grpSpPr>
          <a:xfrm rot="2700000">
            <a:off x="276452" y="264709"/>
            <a:ext cx="2104798" cy="2104797"/>
            <a:chOff x="276452" y="264709"/>
            <a:chExt cx="2104798" cy="2104797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558B94-06ED-8BEB-693B-4AA8D3260BE0}"/>
                </a:ext>
              </a:extLst>
            </p:cNvPr>
            <p:cNvSpPr/>
            <p:nvPr/>
          </p:nvSpPr>
          <p:spPr>
            <a:xfrm>
              <a:off x="1328851" y="264709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31E540-68C1-58ED-42E0-7F36B5D7A492}"/>
                </a:ext>
              </a:extLst>
            </p:cNvPr>
            <p:cNvSpPr/>
            <p:nvPr/>
          </p:nvSpPr>
          <p:spPr>
            <a:xfrm>
              <a:off x="1328851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81445F-DEEF-5D63-D880-E70F9FBCC817}"/>
                </a:ext>
              </a:extLst>
            </p:cNvPr>
            <p:cNvSpPr/>
            <p:nvPr/>
          </p:nvSpPr>
          <p:spPr>
            <a:xfrm>
              <a:off x="276452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422A1C-B5F9-A367-9F25-EFF85685020E}"/>
                </a:ext>
              </a:extLst>
            </p:cNvPr>
            <p:cNvSpPr/>
            <p:nvPr/>
          </p:nvSpPr>
          <p:spPr>
            <a:xfrm>
              <a:off x="276452" y="264709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C510B-E918-F200-DCCB-87B7D3B1547E}"/>
              </a:ext>
            </a:extLst>
          </p:cNvPr>
          <p:cNvGrpSpPr/>
          <p:nvPr/>
        </p:nvGrpSpPr>
        <p:grpSpPr>
          <a:xfrm rot="8100000">
            <a:off x="241282" y="282294"/>
            <a:ext cx="2139968" cy="2104797"/>
            <a:chOff x="593706" y="3421904"/>
            <a:chExt cx="2139968" cy="210479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23E5A97-87A1-71D4-58C8-59F0E15B6CCF}"/>
                </a:ext>
              </a:extLst>
            </p:cNvPr>
            <p:cNvSpPr/>
            <p:nvPr/>
          </p:nvSpPr>
          <p:spPr>
            <a:xfrm>
              <a:off x="1681275" y="3421904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95B70C-D7CE-2206-DD46-988A308ACC48}"/>
                </a:ext>
              </a:extLst>
            </p:cNvPr>
            <p:cNvSpPr/>
            <p:nvPr/>
          </p:nvSpPr>
          <p:spPr>
            <a:xfrm>
              <a:off x="1681275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9572C2-B43A-B386-68EB-AF05E7D180AF}"/>
                </a:ext>
              </a:extLst>
            </p:cNvPr>
            <p:cNvSpPr/>
            <p:nvPr/>
          </p:nvSpPr>
          <p:spPr>
            <a:xfrm>
              <a:off x="628876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990793-45D1-50A0-3C48-215EB53BD34F}"/>
                </a:ext>
              </a:extLst>
            </p:cNvPr>
            <p:cNvSpPr/>
            <p:nvPr/>
          </p:nvSpPr>
          <p:spPr>
            <a:xfrm>
              <a:off x="593706" y="3421904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5" name="Graphic 34" descr="Customer review with solid fill">
            <a:extLst>
              <a:ext uri="{FF2B5EF4-FFF2-40B4-BE49-F238E27FC236}">
                <a16:creationId xmlns:a16="http://schemas.microsoft.com/office/drawing/2014/main" id="{4B2E9827-CFEA-1083-714A-6E9BBC555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426" y="964682"/>
            <a:ext cx="704849" cy="704849"/>
          </a:xfrm>
          <a:prstGeom prst="rect">
            <a:avLst/>
          </a:prstGeom>
        </p:spPr>
      </p:pic>
      <p:pic>
        <p:nvPicPr>
          <p:cNvPr id="36" name="Graphic 35" descr="Shuffle with solid fill">
            <a:extLst>
              <a:ext uri="{FF2B5EF4-FFF2-40B4-BE49-F238E27FC236}">
                <a16:creationId xmlns:a16="http://schemas.microsoft.com/office/drawing/2014/main" id="{1F89B9D7-6C27-A752-6DB7-BACD0B173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91511" y="1095696"/>
            <a:ext cx="382781" cy="382781"/>
          </a:xfrm>
          <a:prstGeom prst="rect">
            <a:avLst/>
          </a:prstGeom>
        </p:spPr>
      </p:pic>
      <p:pic>
        <p:nvPicPr>
          <p:cNvPr id="37" name="Graphic 36" descr="Smiling with hearts face with solid fill with solid fill">
            <a:extLst>
              <a:ext uri="{FF2B5EF4-FFF2-40B4-BE49-F238E27FC236}">
                <a16:creationId xmlns:a16="http://schemas.microsoft.com/office/drawing/2014/main" id="{1F08B1D9-2CE7-E81B-8D4B-6F4121CEF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4349" y="1890056"/>
            <a:ext cx="419577" cy="419577"/>
          </a:xfrm>
          <a:prstGeom prst="rect">
            <a:avLst/>
          </a:prstGeom>
        </p:spPr>
      </p:pic>
      <p:pic>
        <p:nvPicPr>
          <p:cNvPr id="38" name="Graphic 37" descr="Crown with solid fill">
            <a:extLst>
              <a:ext uri="{FF2B5EF4-FFF2-40B4-BE49-F238E27FC236}">
                <a16:creationId xmlns:a16="http://schemas.microsoft.com/office/drawing/2014/main" id="{007EEF4A-E238-A120-519E-EB8C8F77CC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788" y="273990"/>
            <a:ext cx="470128" cy="470128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2B152F5-F021-266B-7EE8-ADD23FD8006A}"/>
              </a:ext>
            </a:extLst>
          </p:cNvPr>
          <p:cNvSpPr/>
          <p:nvPr/>
        </p:nvSpPr>
        <p:spPr>
          <a:xfrm>
            <a:off x="8262414" y="5859495"/>
            <a:ext cx="1436703" cy="606274"/>
          </a:xfrm>
          <a:prstGeom prst="roundRect">
            <a:avLst/>
          </a:prstGeom>
          <a:gradFill>
            <a:gsLst>
              <a:gs pos="100000">
                <a:srgbClr val="06CB83"/>
              </a:gs>
              <a:gs pos="0">
                <a:srgbClr val="002060"/>
              </a:gs>
            </a:gsLst>
            <a:lin ang="0" scaled="0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phic 38" descr="Eye with solid fill">
            <a:extLst>
              <a:ext uri="{FF2B5EF4-FFF2-40B4-BE49-F238E27FC236}">
                <a16:creationId xmlns:a16="http://schemas.microsoft.com/office/drawing/2014/main" id="{62D7A074-3F68-E3CC-9265-259E6DCD6E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1137" y="1061367"/>
            <a:ext cx="451438" cy="451438"/>
          </a:xfrm>
          <a:prstGeom prst="rect">
            <a:avLst/>
          </a:prstGeom>
        </p:spPr>
      </p:pic>
      <p:sp>
        <p:nvSpPr>
          <p:cNvPr id="2" name="ones">
            <a:extLst>
              <a:ext uri="{FF2B5EF4-FFF2-40B4-BE49-F238E27FC236}">
                <a16:creationId xmlns:a16="http://schemas.microsoft.com/office/drawing/2014/main" id="{D42B3338-CA67-CDED-674B-29A6E712EC85}"/>
              </a:ext>
            </a:extLst>
          </p:cNvPr>
          <p:cNvSpPr txBox="1"/>
          <p:nvPr/>
        </p:nvSpPr>
        <p:spPr>
          <a:xfrm>
            <a:off x="3265392" y="5886294"/>
            <a:ext cx="479618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>
        <p:nvSpPr>
          <p:cNvPr id="4" name="tens">
            <a:extLst>
              <a:ext uri="{FF2B5EF4-FFF2-40B4-BE49-F238E27FC236}">
                <a16:creationId xmlns:a16="http://schemas.microsoft.com/office/drawing/2014/main" id="{F6E41D9E-637B-291D-F0C9-E3FC4D8974B9}"/>
              </a:ext>
            </a:extLst>
          </p:cNvPr>
          <p:cNvSpPr txBox="1"/>
          <p:nvPr/>
        </p:nvSpPr>
        <p:spPr>
          <a:xfrm>
            <a:off x="2904844" y="5886294"/>
            <a:ext cx="479618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 useBgFill="1">
        <p:nvSpPr>
          <p:cNvPr id="6" name="num cover bottom">
            <a:extLst>
              <a:ext uri="{FF2B5EF4-FFF2-40B4-BE49-F238E27FC236}">
                <a16:creationId xmlns:a16="http://schemas.microsoft.com/office/drawing/2014/main" id="{67F312A4-2B2B-B23C-CFED-E51C0E988E78}"/>
              </a:ext>
            </a:extLst>
          </p:cNvPr>
          <p:cNvSpPr/>
          <p:nvPr/>
        </p:nvSpPr>
        <p:spPr>
          <a:xfrm>
            <a:off x="2598057" y="6492569"/>
            <a:ext cx="1436915" cy="2518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num cover top">
            <a:extLst>
              <a:ext uri="{FF2B5EF4-FFF2-40B4-BE49-F238E27FC236}">
                <a16:creationId xmlns:a16="http://schemas.microsoft.com/office/drawing/2014/main" id="{4195FAE6-F668-E971-F317-8746EEAADF32}"/>
              </a:ext>
            </a:extLst>
          </p:cNvPr>
          <p:cNvSpPr/>
          <p:nvPr/>
        </p:nvSpPr>
        <p:spPr>
          <a:xfrm>
            <a:off x="2598056" y="0"/>
            <a:ext cx="1436915" cy="5886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7BF9375-E009-B368-CA63-2A85D8350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410053"/>
              </p:ext>
            </p:extLst>
          </p:nvPr>
        </p:nvGraphicFramePr>
        <p:xfrm>
          <a:off x="-769257" y="28724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8" name="Chart marks">
            <a:extLst>
              <a:ext uri="{FF2B5EF4-FFF2-40B4-BE49-F238E27FC236}">
                <a16:creationId xmlns:a16="http://schemas.microsoft.com/office/drawing/2014/main" id="{29562118-F5DE-70CF-3AE8-67F57529AF15}"/>
              </a:ext>
            </a:extLst>
          </p:cNvPr>
          <p:cNvSpPr/>
          <p:nvPr/>
        </p:nvSpPr>
        <p:spPr>
          <a:xfrm rot="10500000">
            <a:off x="698630" y="3024924"/>
            <a:ext cx="5178032" cy="5100554"/>
          </a:xfrm>
          <a:custGeom>
            <a:avLst/>
            <a:gdLst>
              <a:gd name="connsiteX0" fmla="*/ 2731163 w 5178032"/>
              <a:gd name="connsiteY0" fmla="*/ 634276 h 5100554"/>
              <a:gd name="connsiteX1" fmla="*/ 2785927 w 5178032"/>
              <a:gd name="connsiteY1" fmla="*/ 8334 h 5100554"/>
              <a:gd name="connsiteX2" fmla="*/ 2810921 w 5178032"/>
              <a:gd name="connsiteY2" fmla="*/ 9274 h 5100554"/>
              <a:gd name="connsiteX3" fmla="*/ 2813351 w 5178032"/>
              <a:gd name="connsiteY3" fmla="*/ 9609 h 5100554"/>
              <a:gd name="connsiteX4" fmla="*/ 2758588 w 5178032"/>
              <a:gd name="connsiteY4" fmla="*/ 635556 h 5100554"/>
              <a:gd name="connsiteX5" fmla="*/ 2756158 w 5178032"/>
              <a:gd name="connsiteY5" fmla="*/ 635222 h 5100554"/>
              <a:gd name="connsiteX6" fmla="*/ 2924140 w 5178032"/>
              <a:gd name="connsiteY6" fmla="*/ 658331 h 5100554"/>
              <a:gd name="connsiteX7" fmla="*/ 2896945 w 5178032"/>
              <a:gd name="connsiteY7" fmla="*/ 654590 h 5100554"/>
              <a:gd name="connsiteX8" fmla="*/ 3005991 w 5178032"/>
              <a:gd name="connsiteY8" fmla="*/ 36158 h 5100554"/>
              <a:gd name="connsiteX9" fmla="*/ 3033185 w 5178032"/>
              <a:gd name="connsiteY9" fmla="*/ 39906 h 5100554"/>
              <a:gd name="connsiteX10" fmla="*/ 2564233 w 5178032"/>
              <a:gd name="connsiteY10" fmla="*/ 627960 h 5100554"/>
              <a:gd name="connsiteX11" fmla="*/ 2564233 w 5178032"/>
              <a:gd name="connsiteY11" fmla="*/ 0 h 5100554"/>
              <a:gd name="connsiteX12" fmla="*/ 2591665 w 5178032"/>
              <a:gd name="connsiteY12" fmla="*/ 1031 h 5100554"/>
              <a:gd name="connsiteX13" fmla="*/ 2591665 w 5178032"/>
              <a:gd name="connsiteY13" fmla="*/ 628998 h 5100554"/>
              <a:gd name="connsiteX14" fmla="*/ 3087353 w 5178032"/>
              <a:gd name="connsiteY14" fmla="*/ 694356 h 5100554"/>
              <a:gd name="connsiteX15" fmla="*/ 3060671 w 5178032"/>
              <a:gd name="connsiteY15" fmla="*/ 687947 h 5100554"/>
              <a:gd name="connsiteX16" fmla="*/ 3223164 w 5178032"/>
              <a:gd name="connsiteY16" fmla="*/ 81517 h 5100554"/>
              <a:gd name="connsiteX17" fmla="*/ 3249841 w 5178032"/>
              <a:gd name="connsiteY17" fmla="*/ 87945 h 5100554"/>
              <a:gd name="connsiteX18" fmla="*/ 2397430 w 5178032"/>
              <a:gd name="connsiteY18" fmla="*/ 637313 h 5100554"/>
              <a:gd name="connsiteX19" fmla="*/ 2342715 w 5178032"/>
              <a:gd name="connsiteY19" fmla="*/ 11914 h 5100554"/>
              <a:gd name="connsiteX20" fmla="*/ 2370102 w 5178032"/>
              <a:gd name="connsiteY20" fmla="*/ 10216 h 5100554"/>
              <a:gd name="connsiteX21" fmla="*/ 2424819 w 5178032"/>
              <a:gd name="connsiteY21" fmla="*/ 635635 h 5100554"/>
              <a:gd name="connsiteX22" fmla="*/ 3247241 w 5178032"/>
              <a:gd name="connsiteY22" fmla="*/ 743520 h 5100554"/>
              <a:gd name="connsiteX23" fmla="*/ 3221323 w 5178032"/>
              <a:gd name="connsiteY23" fmla="*/ 734523 h 5100554"/>
              <a:gd name="connsiteX24" fmla="*/ 3436041 w 5178032"/>
              <a:gd name="connsiteY24" fmla="*/ 144593 h 5100554"/>
              <a:gd name="connsiteX25" fmla="*/ 3461947 w 5178032"/>
              <a:gd name="connsiteY25" fmla="*/ 153620 h 5100554"/>
              <a:gd name="connsiteX26" fmla="*/ 2231933 w 5178032"/>
              <a:gd name="connsiteY26" fmla="*/ 660108 h 5100554"/>
              <a:gd name="connsiteX27" fmla="*/ 2122928 w 5178032"/>
              <a:gd name="connsiteY27" fmla="*/ 41912 h 5100554"/>
              <a:gd name="connsiteX28" fmla="*/ 2150008 w 5178032"/>
              <a:gd name="connsiteY28" fmla="*/ 37521 h 5100554"/>
              <a:gd name="connsiteX29" fmla="*/ 2259019 w 5178032"/>
              <a:gd name="connsiteY29" fmla="*/ 655748 h 5100554"/>
              <a:gd name="connsiteX30" fmla="*/ 3402733 w 5178032"/>
              <a:gd name="connsiteY30" fmla="*/ 805775 h 5100554"/>
              <a:gd name="connsiteX31" fmla="*/ 3377817 w 5178032"/>
              <a:gd name="connsiteY31" fmla="*/ 794297 h 5100554"/>
              <a:gd name="connsiteX32" fmla="*/ 3643143 w 5178032"/>
              <a:gd name="connsiteY32" fmla="*/ 225304 h 5100554"/>
              <a:gd name="connsiteX33" fmla="*/ 3668040 w 5178032"/>
              <a:gd name="connsiteY33" fmla="*/ 236820 h 5100554"/>
              <a:gd name="connsiteX34" fmla="*/ 2068779 w 5178032"/>
              <a:gd name="connsiteY34" fmla="*/ 696432 h 5100554"/>
              <a:gd name="connsiteX35" fmla="*/ 1906309 w 5178032"/>
              <a:gd name="connsiteY35" fmla="*/ 90083 h 5100554"/>
              <a:gd name="connsiteX36" fmla="*/ 1932828 w 5178032"/>
              <a:gd name="connsiteY36" fmla="*/ 83065 h 5100554"/>
              <a:gd name="connsiteX37" fmla="*/ 2095310 w 5178032"/>
              <a:gd name="connsiteY37" fmla="*/ 689456 h 5100554"/>
              <a:gd name="connsiteX38" fmla="*/ 3552739 w 5178032"/>
              <a:gd name="connsiteY38" fmla="*/ 880905 h 5100554"/>
              <a:gd name="connsiteX39" fmla="*/ 3529048 w 5178032"/>
              <a:gd name="connsiteY39" fmla="*/ 867076 h 5100554"/>
              <a:gd name="connsiteX40" fmla="*/ 3842983 w 5178032"/>
              <a:gd name="connsiteY40" fmla="*/ 323324 h 5100554"/>
              <a:gd name="connsiteX41" fmla="*/ 3866649 w 5178032"/>
              <a:gd name="connsiteY41" fmla="*/ 337199 h 5100554"/>
              <a:gd name="connsiteX42" fmla="*/ 1909054 w 5178032"/>
              <a:gd name="connsiteY42" fmla="*/ 746221 h 5100554"/>
              <a:gd name="connsiteX43" fmla="*/ 1694342 w 5178032"/>
              <a:gd name="connsiteY43" fmla="*/ 156303 h 5100554"/>
              <a:gd name="connsiteX44" fmla="*/ 1720057 w 5178032"/>
              <a:gd name="connsiteY44" fmla="*/ 146749 h 5100554"/>
              <a:gd name="connsiteX45" fmla="*/ 1934788 w 5178032"/>
              <a:gd name="connsiteY45" fmla="*/ 736716 h 5100554"/>
              <a:gd name="connsiteX46" fmla="*/ 3696184 w 5178032"/>
              <a:gd name="connsiteY46" fmla="*/ 968553 h 5100554"/>
              <a:gd name="connsiteX47" fmla="*/ 3673924 w 5178032"/>
              <a:gd name="connsiteY47" fmla="*/ 952517 h 5100554"/>
              <a:gd name="connsiteX48" fmla="*/ 4034102 w 5178032"/>
              <a:gd name="connsiteY48" fmla="*/ 438128 h 5100554"/>
              <a:gd name="connsiteX49" fmla="*/ 4056328 w 5178032"/>
              <a:gd name="connsiteY49" fmla="*/ 454214 h 5100554"/>
              <a:gd name="connsiteX50" fmla="*/ 1753853 w 5178032"/>
              <a:gd name="connsiteY50" fmla="*/ 809272 h 5100554"/>
              <a:gd name="connsiteX51" fmla="*/ 1488513 w 5178032"/>
              <a:gd name="connsiteY51" fmla="*/ 240249 h 5100554"/>
              <a:gd name="connsiteX52" fmla="*/ 1513194 w 5178032"/>
              <a:gd name="connsiteY52" fmla="*/ 228268 h 5100554"/>
              <a:gd name="connsiteX53" fmla="*/ 1778559 w 5178032"/>
              <a:gd name="connsiteY53" fmla="*/ 797345 h 5100554"/>
              <a:gd name="connsiteX54" fmla="*/ 3832007 w 5178032"/>
              <a:gd name="connsiteY54" fmla="*/ 1068233 h 5100554"/>
              <a:gd name="connsiteX55" fmla="*/ 3820280 w 5178032"/>
              <a:gd name="connsiteY55" fmla="*/ 1057954 h 5100554"/>
              <a:gd name="connsiteX56" fmla="*/ 3810646 w 5178032"/>
              <a:gd name="connsiteY56" fmla="*/ 1051013 h 5100554"/>
              <a:gd name="connsiteX57" fmla="*/ 4215040 w 5178032"/>
              <a:gd name="connsiteY57" fmla="*/ 569075 h 5100554"/>
              <a:gd name="connsiteX58" fmla="*/ 4215664 w 5178032"/>
              <a:gd name="connsiteY58" fmla="*/ 569526 h 5100554"/>
              <a:gd name="connsiteX59" fmla="*/ 4235679 w 5178032"/>
              <a:gd name="connsiteY59" fmla="*/ 587154 h 5100554"/>
              <a:gd name="connsiteX60" fmla="*/ 1604262 w 5178032"/>
              <a:gd name="connsiteY60" fmla="*/ 885267 h 5100554"/>
              <a:gd name="connsiteX61" fmla="*/ 1290284 w 5178032"/>
              <a:gd name="connsiteY61" fmla="*/ 341441 h 5100554"/>
              <a:gd name="connsiteX62" fmla="*/ 1313713 w 5178032"/>
              <a:gd name="connsiteY62" fmla="*/ 327156 h 5100554"/>
              <a:gd name="connsiteX63" fmla="*/ 1627723 w 5178032"/>
              <a:gd name="connsiteY63" fmla="*/ 871038 h 5100554"/>
              <a:gd name="connsiteX64" fmla="*/ 3958994 w 5178032"/>
              <a:gd name="connsiteY64" fmla="*/ 1179545 h 5100554"/>
              <a:gd name="connsiteX65" fmla="*/ 3938321 w 5178032"/>
              <a:gd name="connsiteY65" fmla="*/ 1161424 h 5100554"/>
              <a:gd name="connsiteX66" fmla="*/ 4382915 w 5178032"/>
              <a:gd name="connsiteY66" fmla="*/ 716829 h 5100554"/>
              <a:gd name="connsiteX67" fmla="*/ 4401511 w 5178032"/>
              <a:gd name="connsiteY67" fmla="*/ 733207 h 5100554"/>
              <a:gd name="connsiteX68" fmla="*/ 4403360 w 5178032"/>
              <a:gd name="connsiteY68" fmla="*/ 735179 h 5100554"/>
              <a:gd name="connsiteX69" fmla="*/ 1461360 w 5178032"/>
              <a:gd name="connsiteY69" fmla="*/ 973785 h 5100554"/>
              <a:gd name="connsiteX70" fmla="*/ 1101087 w 5178032"/>
              <a:gd name="connsiteY70" fmla="*/ 459263 h 5100554"/>
              <a:gd name="connsiteX71" fmla="*/ 1118787 w 5178032"/>
              <a:gd name="connsiteY71" fmla="*/ 446006 h 5100554"/>
              <a:gd name="connsiteX72" fmla="*/ 1123346 w 5178032"/>
              <a:gd name="connsiteY72" fmla="*/ 443226 h 5100554"/>
              <a:gd name="connsiteX73" fmla="*/ 1483957 w 5178032"/>
              <a:gd name="connsiteY73" fmla="*/ 958231 h 5100554"/>
              <a:gd name="connsiteX74" fmla="*/ 1474690 w 5178032"/>
              <a:gd name="connsiteY74" fmla="*/ 963852 h 5100554"/>
              <a:gd name="connsiteX75" fmla="*/ 4075239 w 5178032"/>
              <a:gd name="connsiteY75" fmla="*/ 1302484 h 5100554"/>
              <a:gd name="connsiteX76" fmla="*/ 4056392 w 5178032"/>
              <a:gd name="connsiteY76" fmla="*/ 1282488 h 5100554"/>
              <a:gd name="connsiteX77" fmla="*/ 4537817 w 5178032"/>
              <a:gd name="connsiteY77" fmla="*/ 878525 h 5100554"/>
              <a:gd name="connsiteX78" fmla="*/ 4556613 w 5178032"/>
              <a:gd name="connsiteY78" fmla="*/ 898563 h 5100554"/>
              <a:gd name="connsiteX79" fmla="*/ 1326299 w 5178032"/>
              <a:gd name="connsiteY79" fmla="*/ 1074429 h 5100554"/>
              <a:gd name="connsiteX80" fmla="*/ 922409 w 5178032"/>
              <a:gd name="connsiteY80" fmla="*/ 593090 h 5100554"/>
              <a:gd name="connsiteX81" fmla="*/ 944398 w 5178032"/>
              <a:gd name="connsiteY81" fmla="*/ 576621 h 5100554"/>
              <a:gd name="connsiteX82" fmla="*/ 1348332 w 5178032"/>
              <a:gd name="connsiteY82" fmla="*/ 1058011 h 5100554"/>
              <a:gd name="connsiteX83" fmla="*/ 4180742 w 5178032"/>
              <a:gd name="connsiteY83" fmla="*/ 1435163 h 5100554"/>
              <a:gd name="connsiteX84" fmla="*/ 4163893 w 5178032"/>
              <a:gd name="connsiteY84" fmla="*/ 1413473 h 5100554"/>
              <a:gd name="connsiteX85" fmla="*/ 4678510 w 5178032"/>
              <a:gd name="connsiteY85" fmla="*/ 1053134 h 5100554"/>
              <a:gd name="connsiteX86" fmla="*/ 4695304 w 5178032"/>
              <a:gd name="connsiteY86" fmla="*/ 1074863 h 5100554"/>
              <a:gd name="connsiteX87" fmla="*/ 1201135 w 5178032"/>
              <a:gd name="connsiteY87" fmla="*/ 1187562 h 5100554"/>
              <a:gd name="connsiteX88" fmla="*/ 756986 w 5178032"/>
              <a:gd name="connsiteY88" fmla="*/ 743413 h 5100554"/>
              <a:gd name="connsiteX89" fmla="*/ 777299 w 5178032"/>
              <a:gd name="connsiteY89" fmla="*/ 724931 h 5100554"/>
              <a:gd name="connsiteX90" fmla="*/ 1221495 w 5178032"/>
              <a:gd name="connsiteY90" fmla="*/ 1169127 h 5100554"/>
              <a:gd name="connsiteX91" fmla="*/ 4274567 w 5178032"/>
              <a:gd name="connsiteY91" fmla="*/ 1576741 h 5100554"/>
              <a:gd name="connsiteX92" fmla="*/ 4259879 w 5178032"/>
              <a:gd name="connsiteY92" fmla="*/ 1553547 h 5100554"/>
              <a:gd name="connsiteX93" fmla="*/ 4803803 w 5178032"/>
              <a:gd name="connsiteY93" fmla="*/ 1239512 h 5100554"/>
              <a:gd name="connsiteX94" fmla="*/ 4818434 w 5178032"/>
              <a:gd name="connsiteY94" fmla="*/ 1262740 h 5100554"/>
              <a:gd name="connsiteX95" fmla="*/ 1085982 w 5178032"/>
              <a:gd name="connsiteY95" fmla="*/ 1311213 h 5100554"/>
              <a:gd name="connsiteX96" fmla="*/ 604934 w 5178032"/>
              <a:gd name="connsiteY96" fmla="*/ 907566 h 5100554"/>
              <a:gd name="connsiteX97" fmla="*/ 623377 w 5178032"/>
              <a:gd name="connsiteY97" fmla="*/ 887231 h 5100554"/>
              <a:gd name="connsiteX98" fmla="*/ 1104475 w 5178032"/>
              <a:gd name="connsiteY98" fmla="*/ 1290921 h 5100554"/>
              <a:gd name="connsiteX99" fmla="*/ 4355822 w 5178032"/>
              <a:gd name="connsiteY99" fmla="*/ 1726272 h 5100554"/>
              <a:gd name="connsiteX100" fmla="*/ 4343450 w 5178032"/>
              <a:gd name="connsiteY100" fmla="*/ 1701773 h 5100554"/>
              <a:gd name="connsiteX101" fmla="*/ 4912570 w 5178032"/>
              <a:gd name="connsiteY101" fmla="*/ 1436388 h 5100554"/>
              <a:gd name="connsiteX102" fmla="*/ 4924887 w 5178032"/>
              <a:gd name="connsiteY102" fmla="*/ 1460913 h 5100554"/>
              <a:gd name="connsiteX103" fmla="*/ 981847 w 5178032"/>
              <a:gd name="connsiteY103" fmla="*/ 1444606 h 5100554"/>
              <a:gd name="connsiteX104" fmla="*/ 467536 w 5178032"/>
              <a:gd name="connsiteY104" fmla="*/ 1084481 h 5100554"/>
              <a:gd name="connsiteX105" fmla="*/ 483924 w 5178032"/>
              <a:gd name="connsiteY105" fmla="*/ 1062469 h 5100554"/>
              <a:gd name="connsiteX106" fmla="*/ 998285 w 5178032"/>
              <a:gd name="connsiteY106" fmla="*/ 1422628 h 5100554"/>
              <a:gd name="connsiteX107" fmla="*/ 4423677 w 5178032"/>
              <a:gd name="connsiteY107" fmla="*/ 1882691 h 5100554"/>
              <a:gd name="connsiteX108" fmla="*/ 4413766 w 5178032"/>
              <a:gd name="connsiteY108" fmla="*/ 1857106 h 5100554"/>
              <a:gd name="connsiteX109" fmla="*/ 5003774 w 5178032"/>
              <a:gd name="connsiteY109" fmla="*/ 1642361 h 5100554"/>
              <a:gd name="connsiteX110" fmla="*/ 5013635 w 5178032"/>
              <a:gd name="connsiteY110" fmla="*/ 1667964 h 5100554"/>
              <a:gd name="connsiteX111" fmla="*/ 889687 w 5178032"/>
              <a:gd name="connsiteY111" fmla="*/ 1586845 h 5100554"/>
              <a:gd name="connsiteX112" fmla="*/ 346004 w 5178032"/>
              <a:gd name="connsiteY112" fmla="*/ 1272950 h 5100554"/>
              <a:gd name="connsiteX113" fmla="*/ 360161 w 5178032"/>
              <a:gd name="connsiteY113" fmla="*/ 1249447 h 5100554"/>
              <a:gd name="connsiteX114" fmla="*/ 903890 w 5178032"/>
              <a:gd name="connsiteY114" fmla="*/ 1563369 h 5100554"/>
              <a:gd name="connsiteX115" fmla="*/ 4477406 w 5178032"/>
              <a:gd name="connsiteY115" fmla="*/ 2044821 h 5100554"/>
              <a:gd name="connsiteX116" fmla="*/ 4470085 w 5178032"/>
              <a:gd name="connsiteY116" fmla="*/ 2018382 h 5100554"/>
              <a:gd name="connsiteX117" fmla="*/ 5076510 w 5178032"/>
              <a:gd name="connsiteY117" fmla="*/ 1855891 h 5100554"/>
              <a:gd name="connsiteX118" fmla="*/ 5083788 w 5178032"/>
              <a:gd name="connsiteY118" fmla="*/ 1882341 h 5100554"/>
              <a:gd name="connsiteX119" fmla="*/ 810382 w 5178032"/>
              <a:gd name="connsiteY119" fmla="*/ 1736902 h 5100554"/>
              <a:gd name="connsiteX120" fmla="*/ 241446 w 5178032"/>
              <a:gd name="connsiteY120" fmla="*/ 1471603 h 5100554"/>
              <a:gd name="connsiteX121" fmla="*/ 253207 w 5178032"/>
              <a:gd name="connsiteY121" fmla="*/ 1446819 h 5100554"/>
              <a:gd name="connsiteX122" fmla="*/ 822183 w 5178032"/>
              <a:gd name="connsiteY122" fmla="*/ 1712137 h 5100554"/>
              <a:gd name="connsiteX123" fmla="*/ 4516428 w 5178032"/>
              <a:gd name="connsiteY123" fmla="*/ 2211371 h 5100554"/>
              <a:gd name="connsiteX124" fmla="*/ 4511806 w 5178032"/>
              <a:gd name="connsiteY124" fmla="*/ 2184332 h 5100554"/>
              <a:gd name="connsiteX125" fmla="*/ 5130060 w 5178032"/>
              <a:gd name="connsiteY125" fmla="*/ 2075317 h 5100554"/>
              <a:gd name="connsiteX126" fmla="*/ 5134650 w 5178032"/>
              <a:gd name="connsiteY126" fmla="*/ 2102362 h 5100554"/>
              <a:gd name="connsiteX127" fmla="*/ 744684 w 5178032"/>
              <a:gd name="connsiteY127" fmla="*/ 1893629 h 5100554"/>
              <a:gd name="connsiteX128" fmla="*/ 154798 w 5178032"/>
              <a:gd name="connsiteY128" fmla="*/ 1678928 h 5100554"/>
              <a:gd name="connsiteX129" fmla="*/ 164015 w 5178032"/>
              <a:gd name="connsiteY129" fmla="*/ 1653091 h 5100554"/>
              <a:gd name="connsiteX130" fmla="*/ 753932 w 5178032"/>
              <a:gd name="connsiteY130" fmla="*/ 1867803 h 5100554"/>
              <a:gd name="connsiteX131" fmla="*/ 4540363 w 5178032"/>
              <a:gd name="connsiteY131" fmla="*/ 2380976 h 5100554"/>
              <a:gd name="connsiteX132" fmla="*/ 4538520 w 5178032"/>
              <a:gd name="connsiteY132" fmla="*/ 2353600 h 5100554"/>
              <a:gd name="connsiteX133" fmla="*/ 5163955 w 5178032"/>
              <a:gd name="connsiteY133" fmla="*/ 2298882 h 5100554"/>
              <a:gd name="connsiteX134" fmla="*/ 5165778 w 5178032"/>
              <a:gd name="connsiteY134" fmla="*/ 2326259 h 5100554"/>
              <a:gd name="connsiteX135" fmla="*/ 693166 w 5178032"/>
              <a:gd name="connsiteY135" fmla="*/ 2055768 h 5100554"/>
              <a:gd name="connsiteX136" fmla="*/ 86762 w 5178032"/>
              <a:gd name="connsiteY136" fmla="*/ 1893283 h 5100554"/>
              <a:gd name="connsiteX137" fmla="*/ 93311 w 5178032"/>
              <a:gd name="connsiteY137" fmla="*/ 1866639 h 5100554"/>
              <a:gd name="connsiteX138" fmla="*/ 699734 w 5178032"/>
              <a:gd name="connsiteY138" fmla="*/ 2029129 h 5100554"/>
              <a:gd name="connsiteX139" fmla="*/ 4549077 w 5178032"/>
              <a:gd name="connsiteY139" fmla="*/ 2552230 h 5100554"/>
              <a:gd name="connsiteX140" fmla="*/ 4550054 w 5178032"/>
              <a:gd name="connsiteY140" fmla="*/ 2524940 h 5100554"/>
              <a:gd name="connsiteX141" fmla="*/ 4550045 w 5178032"/>
              <a:gd name="connsiteY141" fmla="*/ 2524797 h 5100554"/>
              <a:gd name="connsiteX142" fmla="*/ 5178032 w 5178032"/>
              <a:gd name="connsiteY142" fmla="*/ 2524797 h 5100554"/>
              <a:gd name="connsiteX143" fmla="*/ 5177043 w 5178032"/>
              <a:gd name="connsiteY143" fmla="*/ 2552230 h 5100554"/>
              <a:gd name="connsiteX144" fmla="*/ 656165 w 5178032"/>
              <a:gd name="connsiteY144" fmla="*/ 2221988 h 5100554"/>
              <a:gd name="connsiteX145" fmla="*/ 37743 w 5178032"/>
              <a:gd name="connsiteY145" fmla="*/ 2112944 h 5100554"/>
              <a:gd name="connsiteX146" fmla="*/ 41532 w 5178032"/>
              <a:gd name="connsiteY146" fmla="*/ 2085756 h 5100554"/>
              <a:gd name="connsiteX147" fmla="*/ 659961 w 5178032"/>
              <a:gd name="connsiteY147" fmla="*/ 2194802 h 5100554"/>
              <a:gd name="connsiteX148" fmla="*/ 7790 w 5178032"/>
              <a:gd name="connsiteY148" fmla="*/ 2336179 h 5100554"/>
              <a:gd name="connsiteX149" fmla="*/ 8196 w 5178032"/>
              <a:gd name="connsiteY149" fmla="*/ 2324923 h 5100554"/>
              <a:gd name="connsiteX150" fmla="*/ 10432 w 5178032"/>
              <a:gd name="connsiteY150" fmla="*/ 2308879 h 5100554"/>
              <a:gd name="connsiteX151" fmla="*/ 636384 w 5178032"/>
              <a:gd name="connsiteY151" fmla="*/ 2363643 h 5100554"/>
              <a:gd name="connsiteX152" fmla="*/ 634144 w 5178032"/>
              <a:gd name="connsiteY152" fmla="*/ 2379686 h 5100554"/>
              <a:gd name="connsiteX153" fmla="*/ 633741 w 5178032"/>
              <a:gd name="connsiteY153" fmla="*/ 2390943 h 5100554"/>
              <a:gd name="connsiteX154" fmla="*/ 5167404 w 5178032"/>
              <a:gd name="connsiteY154" fmla="*/ 2787587 h 5100554"/>
              <a:gd name="connsiteX155" fmla="*/ 4541453 w 5178032"/>
              <a:gd name="connsiteY155" fmla="*/ 2732824 h 5100554"/>
              <a:gd name="connsiteX156" fmla="*/ 4543011 w 5178032"/>
              <a:gd name="connsiteY156" fmla="*/ 2721668 h 5100554"/>
              <a:gd name="connsiteX157" fmla="*/ 4543590 w 5178032"/>
              <a:gd name="connsiteY157" fmla="*/ 2705479 h 5100554"/>
              <a:gd name="connsiteX158" fmla="*/ 5169542 w 5178032"/>
              <a:gd name="connsiteY158" fmla="*/ 2760242 h 5100554"/>
              <a:gd name="connsiteX159" fmla="*/ 5168959 w 5178032"/>
              <a:gd name="connsiteY159" fmla="*/ 2776431 h 5100554"/>
              <a:gd name="connsiteX160" fmla="*/ 0 w 5178032"/>
              <a:gd name="connsiteY160" fmla="*/ 2552226 h 5100554"/>
              <a:gd name="connsiteX161" fmla="*/ 990 w 5178032"/>
              <a:gd name="connsiteY161" fmla="*/ 2524793 h 5100554"/>
              <a:gd name="connsiteX162" fmla="*/ 628949 w 5178032"/>
              <a:gd name="connsiteY162" fmla="*/ 2524793 h 5100554"/>
              <a:gd name="connsiteX163" fmla="*/ 627967 w 5178032"/>
              <a:gd name="connsiteY163" fmla="*/ 2552226 h 5100554"/>
              <a:gd name="connsiteX164" fmla="*/ 5136135 w 5178032"/>
              <a:gd name="connsiteY164" fmla="*/ 3011924 h 5100554"/>
              <a:gd name="connsiteX165" fmla="*/ 4517706 w 5178032"/>
              <a:gd name="connsiteY165" fmla="*/ 2902878 h 5100554"/>
              <a:gd name="connsiteX166" fmla="*/ 4521503 w 5178032"/>
              <a:gd name="connsiteY166" fmla="*/ 2875692 h 5100554"/>
              <a:gd name="connsiteX167" fmla="*/ 5139924 w 5178032"/>
              <a:gd name="connsiteY167" fmla="*/ 2984736 h 5100554"/>
              <a:gd name="connsiteX168" fmla="*/ 11517 w 5178032"/>
              <a:gd name="connsiteY168" fmla="*/ 2777198 h 5100554"/>
              <a:gd name="connsiteX169" fmla="*/ 9694 w 5178032"/>
              <a:gd name="connsiteY169" fmla="*/ 2749821 h 5100554"/>
              <a:gd name="connsiteX170" fmla="*/ 635090 w 5178032"/>
              <a:gd name="connsiteY170" fmla="*/ 2695106 h 5100554"/>
              <a:gd name="connsiteX171" fmla="*/ 636933 w 5178032"/>
              <a:gd name="connsiteY171" fmla="*/ 2722481 h 5100554"/>
              <a:gd name="connsiteX172" fmla="*/ 5084414 w 5178032"/>
              <a:gd name="connsiteY172" fmla="*/ 3232396 h 5100554"/>
              <a:gd name="connsiteX173" fmla="*/ 4477992 w 5178032"/>
              <a:gd name="connsiteY173" fmla="*/ 3069906 h 5100554"/>
              <a:gd name="connsiteX174" fmla="*/ 4484561 w 5178032"/>
              <a:gd name="connsiteY174" fmla="*/ 3043266 h 5100554"/>
              <a:gd name="connsiteX175" fmla="*/ 5090963 w 5178032"/>
              <a:gd name="connsiteY175" fmla="*/ 3205751 h 5100554"/>
              <a:gd name="connsiteX176" fmla="*/ 42711 w 5178032"/>
              <a:gd name="connsiteY176" fmla="*/ 3000208 h 5100554"/>
              <a:gd name="connsiteX177" fmla="*/ 38122 w 5178032"/>
              <a:gd name="connsiteY177" fmla="*/ 2973162 h 5100554"/>
              <a:gd name="connsiteX178" fmla="*/ 656312 w 5178032"/>
              <a:gd name="connsiteY178" fmla="*/ 2864159 h 5100554"/>
              <a:gd name="connsiteX179" fmla="*/ 660935 w 5178032"/>
              <a:gd name="connsiteY179" fmla="*/ 2891199 h 5100554"/>
              <a:gd name="connsiteX180" fmla="*/ 5013470 w 5178032"/>
              <a:gd name="connsiteY180" fmla="*/ 3447337 h 5100554"/>
              <a:gd name="connsiteX181" fmla="*/ 4423554 w 5178032"/>
              <a:gd name="connsiteY181" fmla="*/ 3232625 h 5100554"/>
              <a:gd name="connsiteX182" fmla="*/ 4432802 w 5178032"/>
              <a:gd name="connsiteY182" fmla="*/ 3206799 h 5100554"/>
              <a:gd name="connsiteX183" fmla="*/ 5022687 w 5178032"/>
              <a:gd name="connsiteY183" fmla="*/ 3421499 h 5100554"/>
              <a:gd name="connsiteX184" fmla="*/ 93496 w 5178032"/>
              <a:gd name="connsiteY184" fmla="*/ 3219485 h 5100554"/>
              <a:gd name="connsiteX185" fmla="*/ 86218 w 5178032"/>
              <a:gd name="connsiteY185" fmla="*/ 3193035 h 5100554"/>
              <a:gd name="connsiteX186" fmla="*/ 692558 w 5178032"/>
              <a:gd name="connsiteY186" fmla="*/ 3030567 h 5100554"/>
              <a:gd name="connsiteX187" fmla="*/ 699879 w 5178032"/>
              <a:gd name="connsiteY187" fmla="*/ 3057005 h 5100554"/>
              <a:gd name="connsiteX188" fmla="*/ 4923733 w 5178032"/>
              <a:gd name="connsiteY188" fmla="*/ 3654985 h 5100554"/>
              <a:gd name="connsiteX189" fmla="*/ 4354757 w 5178032"/>
              <a:gd name="connsiteY189" fmla="*/ 3389667 h 5100554"/>
              <a:gd name="connsiteX190" fmla="*/ 4366558 w 5178032"/>
              <a:gd name="connsiteY190" fmla="*/ 3364903 h 5100554"/>
              <a:gd name="connsiteX191" fmla="*/ 4935494 w 5178032"/>
              <a:gd name="connsiteY191" fmla="*/ 3630203 h 5100554"/>
              <a:gd name="connsiteX192" fmla="*/ 163476 w 5178032"/>
              <a:gd name="connsiteY192" fmla="*/ 3433276 h 5100554"/>
              <a:gd name="connsiteX193" fmla="*/ 153615 w 5178032"/>
              <a:gd name="connsiteY193" fmla="*/ 3407674 h 5100554"/>
              <a:gd name="connsiteX194" fmla="*/ 743522 w 5178032"/>
              <a:gd name="connsiteY194" fmla="*/ 3192965 h 5100554"/>
              <a:gd name="connsiteX195" fmla="*/ 753433 w 5178032"/>
              <a:gd name="connsiteY195" fmla="*/ 3218550 h 5100554"/>
              <a:gd name="connsiteX196" fmla="*/ 4815935 w 5178032"/>
              <a:gd name="connsiteY196" fmla="*/ 3853662 h 5100554"/>
              <a:gd name="connsiteX197" fmla="*/ 4272203 w 5178032"/>
              <a:gd name="connsiteY197" fmla="*/ 3539738 h 5100554"/>
              <a:gd name="connsiteX198" fmla="*/ 4286407 w 5178032"/>
              <a:gd name="connsiteY198" fmla="*/ 3516263 h 5100554"/>
              <a:gd name="connsiteX199" fmla="*/ 4830092 w 5178032"/>
              <a:gd name="connsiteY199" fmla="*/ 3830161 h 5100554"/>
              <a:gd name="connsiteX200" fmla="*/ 252003 w 5178032"/>
              <a:gd name="connsiteY200" fmla="*/ 3639914 h 5100554"/>
              <a:gd name="connsiteX201" fmla="*/ 239686 w 5178032"/>
              <a:gd name="connsiteY201" fmla="*/ 3615389 h 5100554"/>
              <a:gd name="connsiteX202" fmla="*/ 808695 w 5178032"/>
              <a:gd name="connsiteY202" fmla="*/ 3350056 h 5100554"/>
              <a:gd name="connsiteX203" fmla="*/ 821067 w 5178032"/>
              <a:gd name="connsiteY203" fmla="*/ 3374555 h 5100554"/>
              <a:gd name="connsiteX204" fmla="*/ 4691049 w 5178032"/>
              <a:gd name="connsiteY204" fmla="*/ 4041816 h 5100554"/>
              <a:gd name="connsiteX205" fmla="*/ 4176681 w 5178032"/>
              <a:gd name="connsiteY205" fmla="*/ 3681651 h 5100554"/>
              <a:gd name="connsiteX206" fmla="*/ 4193120 w 5178032"/>
              <a:gd name="connsiteY206" fmla="*/ 3659672 h 5100554"/>
              <a:gd name="connsiteX207" fmla="*/ 4707438 w 5178032"/>
              <a:gd name="connsiteY207" fmla="*/ 4019802 h 5100554"/>
              <a:gd name="connsiteX208" fmla="*/ 358232 w 5178032"/>
              <a:gd name="connsiteY208" fmla="*/ 3837839 h 5100554"/>
              <a:gd name="connsiteX209" fmla="*/ 343600 w 5178032"/>
              <a:gd name="connsiteY209" fmla="*/ 3814611 h 5100554"/>
              <a:gd name="connsiteX210" fmla="*/ 887409 w 5178032"/>
              <a:gd name="connsiteY210" fmla="*/ 3500643 h 5100554"/>
              <a:gd name="connsiteX211" fmla="*/ 902097 w 5178032"/>
              <a:gd name="connsiteY211" fmla="*/ 3523838 h 5100554"/>
              <a:gd name="connsiteX212" fmla="*/ 4550216 w 5178032"/>
              <a:gd name="connsiteY212" fmla="*/ 4218048 h 5100554"/>
              <a:gd name="connsiteX213" fmla="*/ 4069109 w 5178032"/>
              <a:gd name="connsiteY213" fmla="*/ 3814350 h 5100554"/>
              <a:gd name="connsiteX214" fmla="*/ 4087601 w 5178032"/>
              <a:gd name="connsiteY214" fmla="*/ 3794059 h 5100554"/>
              <a:gd name="connsiteX215" fmla="*/ 4568659 w 5178032"/>
              <a:gd name="connsiteY215" fmla="*/ 4197714 h 5100554"/>
              <a:gd name="connsiteX216" fmla="*/ 481180 w 5178032"/>
              <a:gd name="connsiteY216" fmla="*/ 4025624 h 5100554"/>
              <a:gd name="connsiteX217" fmla="*/ 464386 w 5178032"/>
              <a:gd name="connsiteY217" fmla="*/ 4003895 h 5100554"/>
              <a:gd name="connsiteX218" fmla="*/ 978890 w 5178032"/>
              <a:gd name="connsiteY218" fmla="*/ 3643635 h 5100554"/>
              <a:gd name="connsiteX219" fmla="*/ 995741 w 5178032"/>
              <a:gd name="connsiteY219" fmla="*/ 3665325 h 5100554"/>
              <a:gd name="connsiteX220" fmla="*/ 4394694 w 5178032"/>
              <a:gd name="connsiteY220" fmla="*/ 4381120 h 5100554"/>
              <a:gd name="connsiteX221" fmla="*/ 3950487 w 5178032"/>
              <a:gd name="connsiteY221" fmla="*/ 3936911 h 5100554"/>
              <a:gd name="connsiteX222" fmla="*/ 3970846 w 5178032"/>
              <a:gd name="connsiteY222" fmla="*/ 3918477 h 5100554"/>
              <a:gd name="connsiteX223" fmla="*/ 4415006 w 5178032"/>
              <a:gd name="connsiteY223" fmla="*/ 4362637 h 5100554"/>
              <a:gd name="connsiteX224" fmla="*/ 619769 w 5178032"/>
              <a:gd name="connsiteY224" fmla="*/ 4201967 h 5100554"/>
              <a:gd name="connsiteX225" fmla="*/ 606751 w 5178032"/>
              <a:gd name="connsiteY225" fmla="*/ 4188088 h 5100554"/>
              <a:gd name="connsiteX226" fmla="*/ 601590 w 5178032"/>
              <a:gd name="connsiteY226" fmla="*/ 4181411 h 5100554"/>
              <a:gd name="connsiteX227" fmla="*/ 1082910 w 5178032"/>
              <a:gd name="connsiteY227" fmla="*/ 3777536 h 5100554"/>
              <a:gd name="connsiteX228" fmla="*/ 1088087 w 5178032"/>
              <a:gd name="connsiteY228" fmla="*/ 3784200 h 5100554"/>
              <a:gd name="connsiteX229" fmla="*/ 1101140 w 5178032"/>
              <a:gd name="connsiteY229" fmla="*/ 3798048 h 5100554"/>
              <a:gd name="connsiteX230" fmla="*/ 4225812 w 5178032"/>
              <a:gd name="connsiteY230" fmla="*/ 4529934 h 5100554"/>
              <a:gd name="connsiteX231" fmla="*/ 3821865 w 5178032"/>
              <a:gd name="connsiteY231" fmla="*/ 4048527 h 5100554"/>
              <a:gd name="connsiteX232" fmla="*/ 3843898 w 5178032"/>
              <a:gd name="connsiteY232" fmla="*/ 4032108 h 5100554"/>
              <a:gd name="connsiteX233" fmla="*/ 4247803 w 5178032"/>
              <a:gd name="connsiteY233" fmla="*/ 4513463 h 5100554"/>
              <a:gd name="connsiteX234" fmla="*/ 773103 w 5178032"/>
              <a:gd name="connsiteY234" fmla="*/ 4365437 h 5100554"/>
              <a:gd name="connsiteX235" fmla="*/ 754325 w 5178032"/>
              <a:gd name="connsiteY235" fmla="*/ 4345418 h 5100554"/>
              <a:gd name="connsiteX236" fmla="*/ 1198455 w 5178032"/>
              <a:gd name="connsiteY236" fmla="*/ 3901289 h 5100554"/>
              <a:gd name="connsiteX237" fmla="*/ 1216063 w 5178032"/>
              <a:gd name="connsiteY237" fmla="*/ 3919969 h 5100554"/>
              <a:gd name="connsiteX238" fmla="*/ 1217399 w 5178032"/>
              <a:gd name="connsiteY238" fmla="*/ 3921141 h 5100554"/>
              <a:gd name="connsiteX239" fmla="*/ 4044948 w 5178032"/>
              <a:gd name="connsiteY239" fmla="*/ 4663530 h 5100554"/>
              <a:gd name="connsiteX240" fmla="*/ 3684323 w 5178032"/>
              <a:gd name="connsiteY240" fmla="*/ 4148504 h 5100554"/>
              <a:gd name="connsiteX241" fmla="*/ 3702465 w 5178032"/>
              <a:gd name="connsiteY241" fmla="*/ 4137501 h 5100554"/>
              <a:gd name="connsiteX242" fmla="*/ 3707487 w 5178032"/>
              <a:gd name="connsiteY242" fmla="*/ 4133759 h 5100554"/>
              <a:gd name="connsiteX243" fmla="*/ 4067774 w 5178032"/>
              <a:gd name="connsiteY243" fmla="*/ 4648303 h 5100554"/>
              <a:gd name="connsiteX244" fmla="*/ 4058368 w 5178032"/>
              <a:gd name="connsiteY244" fmla="*/ 4655348 h 5100554"/>
              <a:gd name="connsiteX245" fmla="*/ 940913 w 5178032"/>
              <a:gd name="connsiteY245" fmla="*/ 4513704 h 5100554"/>
              <a:gd name="connsiteX246" fmla="*/ 920321 w 5178032"/>
              <a:gd name="connsiteY246" fmla="*/ 4495568 h 5100554"/>
              <a:gd name="connsiteX247" fmla="*/ 1323951 w 5178032"/>
              <a:gd name="connsiteY247" fmla="*/ 4014541 h 5100554"/>
              <a:gd name="connsiteX248" fmla="*/ 1344585 w 5178032"/>
              <a:gd name="connsiteY248" fmla="*/ 4032627 h 5100554"/>
              <a:gd name="connsiteX249" fmla="*/ 3853158 w 5178032"/>
              <a:gd name="connsiteY249" fmla="*/ 4780467 h 5100554"/>
              <a:gd name="connsiteX250" fmla="*/ 3538954 w 5178032"/>
              <a:gd name="connsiteY250" fmla="*/ 4236249 h 5100554"/>
              <a:gd name="connsiteX251" fmla="*/ 3542359 w 5178032"/>
              <a:gd name="connsiteY251" fmla="*/ 4234605 h 5100554"/>
              <a:gd name="connsiteX252" fmla="*/ 3562594 w 5178032"/>
              <a:gd name="connsiteY252" fmla="*/ 4222332 h 5100554"/>
              <a:gd name="connsiteX253" fmla="*/ 3876586 w 5178032"/>
              <a:gd name="connsiteY253" fmla="*/ 4766183 h 5100554"/>
              <a:gd name="connsiteX254" fmla="*/ 1120550 w 5178032"/>
              <a:gd name="connsiteY254" fmla="*/ 4646940 h 5100554"/>
              <a:gd name="connsiteX255" fmla="*/ 1098324 w 5178032"/>
              <a:gd name="connsiteY255" fmla="*/ 4630855 h 5100554"/>
              <a:gd name="connsiteX256" fmla="*/ 1458434 w 5178032"/>
              <a:gd name="connsiteY256" fmla="*/ 4116565 h 5100554"/>
              <a:gd name="connsiteX257" fmla="*/ 1480694 w 5178032"/>
              <a:gd name="connsiteY257" fmla="*/ 4132601 h 5100554"/>
              <a:gd name="connsiteX258" fmla="*/ 3651631 w 5178032"/>
              <a:gd name="connsiteY258" fmla="*/ 4879071 h 5100554"/>
              <a:gd name="connsiteX259" fmla="*/ 3386254 w 5178032"/>
              <a:gd name="connsiteY259" fmla="*/ 4309967 h 5100554"/>
              <a:gd name="connsiteX260" fmla="*/ 3410960 w 5178032"/>
              <a:gd name="connsiteY260" fmla="*/ 4298040 h 5100554"/>
              <a:gd name="connsiteX261" fmla="*/ 3676312 w 5178032"/>
              <a:gd name="connsiteY261" fmla="*/ 4867090 h 5100554"/>
              <a:gd name="connsiteX262" fmla="*/ 1310684 w 5178032"/>
              <a:gd name="connsiteY262" fmla="*/ 4764260 h 5100554"/>
              <a:gd name="connsiteX263" fmla="*/ 1287019 w 5178032"/>
              <a:gd name="connsiteY263" fmla="*/ 4750385 h 5100554"/>
              <a:gd name="connsiteX264" fmla="*/ 1600902 w 5178032"/>
              <a:gd name="connsiteY264" fmla="*/ 4206723 h 5100554"/>
              <a:gd name="connsiteX265" fmla="*/ 1624593 w 5178032"/>
              <a:gd name="connsiteY265" fmla="*/ 4220552 h 5100554"/>
              <a:gd name="connsiteX266" fmla="*/ 3442724 w 5178032"/>
              <a:gd name="connsiteY266" fmla="*/ 4959945 h 5100554"/>
              <a:gd name="connsiteX267" fmla="*/ 3227984 w 5178032"/>
              <a:gd name="connsiteY267" fmla="*/ 4369950 h 5100554"/>
              <a:gd name="connsiteX268" fmla="*/ 3253717 w 5178032"/>
              <a:gd name="connsiteY268" fmla="*/ 4360445 h 5100554"/>
              <a:gd name="connsiteX269" fmla="*/ 3468439 w 5178032"/>
              <a:gd name="connsiteY269" fmla="*/ 4950391 h 5100554"/>
              <a:gd name="connsiteX270" fmla="*/ 1509927 w 5178032"/>
              <a:gd name="connsiteY270" fmla="*/ 4864909 h 5100554"/>
              <a:gd name="connsiteX271" fmla="*/ 1485029 w 5178032"/>
              <a:gd name="connsiteY271" fmla="*/ 4853393 h 5100554"/>
              <a:gd name="connsiteX272" fmla="*/ 1750319 w 5178032"/>
              <a:gd name="connsiteY272" fmla="*/ 4284476 h 5100554"/>
              <a:gd name="connsiteX273" fmla="*/ 1775235 w 5178032"/>
              <a:gd name="connsiteY273" fmla="*/ 4295953 h 5100554"/>
              <a:gd name="connsiteX274" fmla="*/ 3227977 w 5178032"/>
              <a:gd name="connsiteY274" fmla="*/ 5022614 h 5100554"/>
              <a:gd name="connsiteX275" fmla="*/ 3065489 w 5178032"/>
              <a:gd name="connsiteY275" fmla="*/ 4416199 h 5100554"/>
              <a:gd name="connsiteX276" fmla="*/ 3092020 w 5178032"/>
              <a:gd name="connsiteY276" fmla="*/ 4409222 h 5100554"/>
              <a:gd name="connsiteX277" fmla="*/ 3254497 w 5178032"/>
              <a:gd name="connsiteY277" fmla="*/ 5015596 h 5100554"/>
              <a:gd name="connsiteX278" fmla="*/ 1716827 w 5178032"/>
              <a:gd name="connsiteY278" fmla="*/ 4948297 h 5100554"/>
              <a:gd name="connsiteX279" fmla="*/ 1690920 w 5178032"/>
              <a:gd name="connsiteY279" fmla="*/ 4939270 h 5100554"/>
              <a:gd name="connsiteX280" fmla="*/ 1905616 w 5178032"/>
              <a:gd name="connsiteY280" fmla="*/ 4349399 h 5100554"/>
              <a:gd name="connsiteX281" fmla="*/ 1931534 w 5178032"/>
              <a:gd name="connsiteY281" fmla="*/ 4358396 h 5100554"/>
              <a:gd name="connsiteX282" fmla="*/ 3008949 w 5178032"/>
              <a:gd name="connsiteY282" fmla="*/ 5066784 h 5100554"/>
              <a:gd name="connsiteX283" fmla="*/ 2899935 w 5178032"/>
              <a:gd name="connsiteY283" fmla="*/ 4448535 h 5100554"/>
              <a:gd name="connsiteX284" fmla="*/ 2927021 w 5178032"/>
              <a:gd name="connsiteY284" fmla="*/ 4444175 h 5100554"/>
              <a:gd name="connsiteX285" fmla="*/ 3036030 w 5178032"/>
              <a:gd name="connsiteY285" fmla="*/ 5062392 h 5100554"/>
              <a:gd name="connsiteX286" fmla="*/ 1929899 w 5178032"/>
              <a:gd name="connsiteY286" fmla="*/ 5014032 h 5100554"/>
              <a:gd name="connsiteX287" fmla="*/ 1903223 w 5178032"/>
              <a:gd name="connsiteY287" fmla="*/ 5007603 h 5100554"/>
              <a:gd name="connsiteX288" fmla="*/ 2065705 w 5178032"/>
              <a:gd name="connsiteY288" fmla="*/ 4401209 h 5100554"/>
              <a:gd name="connsiteX289" fmla="*/ 2092388 w 5178032"/>
              <a:gd name="connsiteY289" fmla="*/ 4407618 h 5100554"/>
              <a:gd name="connsiteX290" fmla="*/ 2787197 w 5178032"/>
              <a:gd name="connsiteY290" fmla="*/ 5092368 h 5100554"/>
              <a:gd name="connsiteX291" fmla="*/ 2732479 w 5178032"/>
              <a:gd name="connsiteY291" fmla="*/ 4466936 h 5100554"/>
              <a:gd name="connsiteX292" fmla="*/ 2759869 w 5178032"/>
              <a:gd name="connsiteY292" fmla="*/ 4465257 h 5100554"/>
              <a:gd name="connsiteX293" fmla="*/ 2814585 w 5178032"/>
              <a:gd name="connsiteY293" fmla="*/ 5090670 h 5100554"/>
              <a:gd name="connsiteX294" fmla="*/ 2147662 w 5178032"/>
              <a:gd name="connsiteY294" fmla="*/ 5061956 h 5100554"/>
              <a:gd name="connsiteX295" fmla="*/ 2120467 w 5178032"/>
              <a:gd name="connsiteY295" fmla="*/ 5058208 h 5100554"/>
              <a:gd name="connsiteX296" fmla="*/ 2229512 w 5178032"/>
              <a:gd name="connsiteY296" fmla="*/ 4439789 h 5100554"/>
              <a:gd name="connsiteX297" fmla="*/ 2256707 w 5178032"/>
              <a:gd name="connsiteY297" fmla="*/ 4443530 h 5100554"/>
              <a:gd name="connsiteX298" fmla="*/ 2564234 w 5178032"/>
              <a:gd name="connsiteY298" fmla="*/ 5099523 h 5100554"/>
              <a:gd name="connsiteX299" fmla="*/ 2564234 w 5178032"/>
              <a:gd name="connsiteY299" fmla="*/ 4471552 h 5100554"/>
              <a:gd name="connsiteX300" fmla="*/ 2591665 w 5178032"/>
              <a:gd name="connsiteY300" fmla="*/ 4472589 h 5100554"/>
              <a:gd name="connsiteX301" fmla="*/ 2591665 w 5178032"/>
              <a:gd name="connsiteY301" fmla="*/ 5100554 h 5100554"/>
              <a:gd name="connsiteX302" fmla="*/ 2366233 w 5178032"/>
              <a:gd name="connsiteY302" fmla="*/ 5092080 h 5100554"/>
              <a:gd name="connsiteX303" fmla="*/ 2341455 w 5178032"/>
              <a:gd name="connsiteY303" fmla="*/ 5088665 h 5100554"/>
              <a:gd name="connsiteX304" fmla="*/ 2396218 w 5178032"/>
              <a:gd name="connsiteY304" fmla="*/ 4462723 h 5100554"/>
              <a:gd name="connsiteX305" fmla="*/ 2420997 w 5178032"/>
              <a:gd name="connsiteY305" fmla="*/ 4466132 h 5100554"/>
              <a:gd name="connsiteX306" fmla="*/ 2423448 w 5178032"/>
              <a:gd name="connsiteY306" fmla="*/ 4466225 h 5100554"/>
              <a:gd name="connsiteX307" fmla="*/ 2368685 w 5178032"/>
              <a:gd name="connsiteY307" fmla="*/ 5092172 h 510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178032" h="5100554">
                <a:moveTo>
                  <a:pt x="2731163" y="634276"/>
                </a:moveTo>
                <a:lnTo>
                  <a:pt x="2785927" y="8334"/>
                </a:lnTo>
                <a:lnTo>
                  <a:pt x="2810921" y="9274"/>
                </a:lnTo>
                <a:lnTo>
                  <a:pt x="2813351" y="9609"/>
                </a:lnTo>
                <a:lnTo>
                  <a:pt x="2758588" y="635556"/>
                </a:lnTo>
                <a:lnTo>
                  <a:pt x="2756158" y="635222"/>
                </a:lnTo>
                <a:close/>
                <a:moveTo>
                  <a:pt x="2924140" y="658331"/>
                </a:moveTo>
                <a:lnTo>
                  <a:pt x="2896945" y="654590"/>
                </a:lnTo>
                <a:lnTo>
                  <a:pt x="3005991" y="36158"/>
                </a:lnTo>
                <a:lnTo>
                  <a:pt x="3033185" y="39906"/>
                </a:lnTo>
                <a:close/>
                <a:moveTo>
                  <a:pt x="2564233" y="627960"/>
                </a:moveTo>
                <a:lnTo>
                  <a:pt x="2564233" y="0"/>
                </a:lnTo>
                <a:lnTo>
                  <a:pt x="2591665" y="1031"/>
                </a:lnTo>
                <a:lnTo>
                  <a:pt x="2591665" y="628998"/>
                </a:lnTo>
                <a:close/>
                <a:moveTo>
                  <a:pt x="3087353" y="694356"/>
                </a:moveTo>
                <a:lnTo>
                  <a:pt x="3060671" y="687947"/>
                </a:lnTo>
                <a:lnTo>
                  <a:pt x="3223164" y="81517"/>
                </a:lnTo>
                <a:lnTo>
                  <a:pt x="3249841" y="87945"/>
                </a:lnTo>
                <a:close/>
                <a:moveTo>
                  <a:pt x="2397430" y="637313"/>
                </a:moveTo>
                <a:lnTo>
                  <a:pt x="2342715" y="11914"/>
                </a:lnTo>
                <a:lnTo>
                  <a:pt x="2370102" y="10216"/>
                </a:lnTo>
                <a:lnTo>
                  <a:pt x="2424819" y="635635"/>
                </a:lnTo>
                <a:close/>
                <a:moveTo>
                  <a:pt x="3247241" y="743520"/>
                </a:moveTo>
                <a:lnTo>
                  <a:pt x="3221323" y="734523"/>
                </a:lnTo>
                <a:lnTo>
                  <a:pt x="3436041" y="144593"/>
                </a:lnTo>
                <a:lnTo>
                  <a:pt x="3461947" y="153620"/>
                </a:lnTo>
                <a:close/>
                <a:moveTo>
                  <a:pt x="2231933" y="660108"/>
                </a:moveTo>
                <a:lnTo>
                  <a:pt x="2122928" y="41912"/>
                </a:lnTo>
                <a:lnTo>
                  <a:pt x="2150008" y="37521"/>
                </a:lnTo>
                <a:lnTo>
                  <a:pt x="2259019" y="655748"/>
                </a:lnTo>
                <a:close/>
                <a:moveTo>
                  <a:pt x="3402733" y="805775"/>
                </a:moveTo>
                <a:lnTo>
                  <a:pt x="3377817" y="794297"/>
                </a:lnTo>
                <a:lnTo>
                  <a:pt x="3643143" y="225304"/>
                </a:lnTo>
                <a:lnTo>
                  <a:pt x="3668040" y="236820"/>
                </a:lnTo>
                <a:close/>
                <a:moveTo>
                  <a:pt x="2068779" y="696432"/>
                </a:moveTo>
                <a:lnTo>
                  <a:pt x="1906309" y="90083"/>
                </a:lnTo>
                <a:lnTo>
                  <a:pt x="1932828" y="83065"/>
                </a:lnTo>
                <a:lnTo>
                  <a:pt x="2095310" y="689456"/>
                </a:lnTo>
                <a:close/>
                <a:moveTo>
                  <a:pt x="3552739" y="880905"/>
                </a:moveTo>
                <a:lnTo>
                  <a:pt x="3529048" y="867076"/>
                </a:lnTo>
                <a:lnTo>
                  <a:pt x="3842983" y="323324"/>
                </a:lnTo>
                <a:lnTo>
                  <a:pt x="3866649" y="337199"/>
                </a:lnTo>
                <a:close/>
                <a:moveTo>
                  <a:pt x="1909054" y="746221"/>
                </a:moveTo>
                <a:lnTo>
                  <a:pt x="1694342" y="156303"/>
                </a:lnTo>
                <a:lnTo>
                  <a:pt x="1720057" y="146749"/>
                </a:lnTo>
                <a:lnTo>
                  <a:pt x="1934788" y="736716"/>
                </a:lnTo>
                <a:close/>
                <a:moveTo>
                  <a:pt x="3696184" y="968553"/>
                </a:moveTo>
                <a:lnTo>
                  <a:pt x="3673924" y="952517"/>
                </a:lnTo>
                <a:lnTo>
                  <a:pt x="4034102" y="438128"/>
                </a:lnTo>
                <a:lnTo>
                  <a:pt x="4056328" y="454214"/>
                </a:lnTo>
                <a:close/>
                <a:moveTo>
                  <a:pt x="1753853" y="809272"/>
                </a:moveTo>
                <a:lnTo>
                  <a:pt x="1488513" y="240249"/>
                </a:lnTo>
                <a:lnTo>
                  <a:pt x="1513194" y="228268"/>
                </a:lnTo>
                <a:lnTo>
                  <a:pt x="1778559" y="797345"/>
                </a:lnTo>
                <a:close/>
                <a:moveTo>
                  <a:pt x="3832007" y="1068233"/>
                </a:moveTo>
                <a:lnTo>
                  <a:pt x="3820280" y="1057954"/>
                </a:lnTo>
                <a:lnTo>
                  <a:pt x="3810646" y="1051013"/>
                </a:lnTo>
                <a:lnTo>
                  <a:pt x="4215040" y="569075"/>
                </a:lnTo>
                <a:lnTo>
                  <a:pt x="4215664" y="569526"/>
                </a:lnTo>
                <a:lnTo>
                  <a:pt x="4235679" y="587154"/>
                </a:lnTo>
                <a:close/>
                <a:moveTo>
                  <a:pt x="1604262" y="885267"/>
                </a:moveTo>
                <a:lnTo>
                  <a:pt x="1290284" y="341441"/>
                </a:lnTo>
                <a:lnTo>
                  <a:pt x="1313713" y="327156"/>
                </a:lnTo>
                <a:lnTo>
                  <a:pt x="1627723" y="871038"/>
                </a:lnTo>
                <a:close/>
                <a:moveTo>
                  <a:pt x="3958994" y="1179545"/>
                </a:moveTo>
                <a:lnTo>
                  <a:pt x="3938321" y="1161424"/>
                </a:lnTo>
                <a:lnTo>
                  <a:pt x="4382915" y="716829"/>
                </a:lnTo>
                <a:lnTo>
                  <a:pt x="4401511" y="733207"/>
                </a:lnTo>
                <a:lnTo>
                  <a:pt x="4403360" y="735179"/>
                </a:lnTo>
                <a:close/>
                <a:moveTo>
                  <a:pt x="1461360" y="973785"/>
                </a:moveTo>
                <a:lnTo>
                  <a:pt x="1101087" y="459263"/>
                </a:lnTo>
                <a:lnTo>
                  <a:pt x="1118787" y="446006"/>
                </a:lnTo>
                <a:lnTo>
                  <a:pt x="1123346" y="443226"/>
                </a:lnTo>
                <a:lnTo>
                  <a:pt x="1483957" y="958231"/>
                </a:lnTo>
                <a:lnTo>
                  <a:pt x="1474690" y="963852"/>
                </a:lnTo>
                <a:close/>
                <a:moveTo>
                  <a:pt x="4075239" y="1302484"/>
                </a:moveTo>
                <a:lnTo>
                  <a:pt x="4056392" y="1282488"/>
                </a:lnTo>
                <a:lnTo>
                  <a:pt x="4537817" y="878525"/>
                </a:lnTo>
                <a:lnTo>
                  <a:pt x="4556613" y="898563"/>
                </a:lnTo>
                <a:close/>
                <a:moveTo>
                  <a:pt x="1326299" y="1074429"/>
                </a:moveTo>
                <a:lnTo>
                  <a:pt x="922409" y="593090"/>
                </a:lnTo>
                <a:lnTo>
                  <a:pt x="944398" y="576621"/>
                </a:lnTo>
                <a:lnTo>
                  <a:pt x="1348332" y="1058011"/>
                </a:lnTo>
                <a:close/>
                <a:moveTo>
                  <a:pt x="4180742" y="1435163"/>
                </a:moveTo>
                <a:lnTo>
                  <a:pt x="4163893" y="1413473"/>
                </a:lnTo>
                <a:lnTo>
                  <a:pt x="4678510" y="1053134"/>
                </a:lnTo>
                <a:lnTo>
                  <a:pt x="4695304" y="1074863"/>
                </a:lnTo>
                <a:close/>
                <a:moveTo>
                  <a:pt x="1201135" y="1187562"/>
                </a:moveTo>
                <a:lnTo>
                  <a:pt x="756986" y="743413"/>
                </a:lnTo>
                <a:lnTo>
                  <a:pt x="777299" y="724931"/>
                </a:lnTo>
                <a:lnTo>
                  <a:pt x="1221495" y="1169127"/>
                </a:lnTo>
                <a:close/>
                <a:moveTo>
                  <a:pt x="4274567" y="1576741"/>
                </a:moveTo>
                <a:lnTo>
                  <a:pt x="4259879" y="1553547"/>
                </a:lnTo>
                <a:lnTo>
                  <a:pt x="4803803" y="1239512"/>
                </a:lnTo>
                <a:lnTo>
                  <a:pt x="4818434" y="1262740"/>
                </a:lnTo>
                <a:close/>
                <a:moveTo>
                  <a:pt x="1085982" y="1311213"/>
                </a:moveTo>
                <a:lnTo>
                  <a:pt x="604934" y="907566"/>
                </a:lnTo>
                <a:lnTo>
                  <a:pt x="623377" y="887231"/>
                </a:lnTo>
                <a:lnTo>
                  <a:pt x="1104475" y="1290921"/>
                </a:lnTo>
                <a:close/>
                <a:moveTo>
                  <a:pt x="4355822" y="1726272"/>
                </a:moveTo>
                <a:lnTo>
                  <a:pt x="4343450" y="1701773"/>
                </a:lnTo>
                <a:lnTo>
                  <a:pt x="4912570" y="1436388"/>
                </a:lnTo>
                <a:lnTo>
                  <a:pt x="4924887" y="1460913"/>
                </a:lnTo>
                <a:close/>
                <a:moveTo>
                  <a:pt x="981847" y="1444606"/>
                </a:moveTo>
                <a:lnTo>
                  <a:pt x="467536" y="1084481"/>
                </a:lnTo>
                <a:lnTo>
                  <a:pt x="483924" y="1062469"/>
                </a:lnTo>
                <a:lnTo>
                  <a:pt x="998285" y="1422628"/>
                </a:lnTo>
                <a:close/>
                <a:moveTo>
                  <a:pt x="4423677" y="1882691"/>
                </a:moveTo>
                <a:lnTo>
                  <a:pt x="4413766" y="1857106"/>
                </a:lnTo>
                <a:lnTo>
                  <a:pt x="5003774" y="1642361"/>
                </a:lnTo>
                <a:lnTo>
                  <a:pt x="5013635" y="1667964"/>
                </a:lnTo>
                <a:close/>
                <a:moveTo>
                  <a:pt x="889687" y="1586845"/>
                </a:moveTo>
                <a:lnTo>
                  <a:pt x="346004" y="1272950"/>
                </a:lnTo>
                <a:lnTo>
                  <a:pt x="360161" y="1249447"/>
                </a:lnTo>
                <a:lnTo>
                  <a:pt x="903890" y="1563369"/>
                </a:lnTo>
                <a:close/>
                <a:moveTo>
                  <a:pt x="4477406" y="2044821"/>
                </a:moveTo>
                <a:lnTo>
                  <a:pt x="4470085" y="2018382"/>
                </a:lnTo>
                <a:lnTo>
                  <a:pt x="5076510" y="1855891"/>
                </a:lnTo>
                <a:lnTo>
                  <a:pt x="5083788" y="1882341"/>
                </a:lnTo>
                <a:close/>
                <a:moveTo>
                  <a:pt x="810382" y="1736902"/>
                </a:moveTo>
                <a:lnTo>
                  <a:pt x="241446" y="1471603"/>
                </a:lnTo>
                <a:lnTo>
                  <a:pt x="253207" y="1446819"/>
                </a:lnTo>
                <a:lnTo>
                  <a:pt x="822183" y="1712137"/>
                </a:lnTo>
                <a:close/>
                <a:moveTo>
                  <a:pt x="4516428" y="2211371"/>
                </a:moveTo>
                <a:lnTo>
                  <a:pt x="4511806" y="2184332"/>
                </a:lnTo>
                <a:lnTo>
                  <a:pt x="5130060" y="2075317"/>
                </a:lnTo>
                <a:lnTo>
                  <a:pt x="5134650" y="2102362"/>
                </a:lnTo>
                <a:close/>
                <a:moveTo>
                  <a:pt x="744684" y="1893629"/>
                </a:moveTo>
                <a:lnTo>
                  <a:pt x="154798" y="1678928"/>
                </a:lnTo>
                <a:lnTo>
                  <a:pt x="164015" y="1653091"/>
                </a:lnTo>
                <a:lnTo>
                  <a:pt x="753932" y="1867803"/>
                </a:lnTo>
                <a:close/>
                <a:moveTo>
                  <a:pt x="4540363" y="2380976"/>
                </a:moveTo>
                <a:lnTo>
                  <a:pt x="4538520" y="2353600"/>
                </a:lnTo>
                <a:lnTo>
                  <a:pt x="5163955" y="2298882"/>
                </a:lnTo>
                <a:lnTo>
                  <a:pt x="5165778" y="2326259"/>
                </a:lnTo>
                <a:close/>
                <a:moveTo>
                  <a:pt x="693166" y="2055768"/>
                </a:moveTo>
                <a:lnTo>
                  <a:pt x="86762" y="1893283"/>
                </a:lnTo>
                <a:lnTo>
                  <a:pt x="93311" y="1866639"/>
                </a:lnTo>
                <a:lnTo>
                  <a:pt x="699734" y="2029129"/>
                </a:lnTo>
                <a:close/>
                <a:moveTo>
                  <a:pt x="4549077" y="2552230"/>
                </a:moveTo>
                <a:lnTo>
                  <a:pt x="4550054" y="2524940"/>
                </a:lnTo>
                <a:lnTo>
                  <a:pt x="4550045" y="2524797"/>
                </a:lnTo>
                <a:lnTo>
                  <a:pt x="5178032" y="2524797"/>
                </a:lnTo>
                <a:lnTo>
                  <a:pt x="5177043" y="2552230"/>
                </a:lnTo>
                <a:close/>
                <a:moveTo>
                  <a:pt x="656165" y="2221988"/>
                </a:moveTo>
                <a:lnTo>
                  <a:pt x="37743" y="2112944"/>
                </a:lnTo>
                <a:lnTo>
                  <a:pt x="41532" y="2085756"/>
                </a:lnTo>
                <a:lnTo>
                  <a:pt x="659961" y="2194802"/>
                </a:lnTo>
                <a:close/>
                <a:moveTo>
                  <a:pt x="7790" y="2336179"/>
                </a:moveTo>
                <a:lnTo>
                  <a:pt x="8196" y="2324923"/>
                </a:lnTo>
                <a:lnTo>
                  <a:pt x="10432" y="2308879"/>
                </a:lnTo>
                <a:lnTo>
                  <a:pt x="636384" y="2363643"/>
                </a:lnTo>
                <a:lnTo>
                  <a:pt x="634144" y="2379686"/>
                </a:lnTo>
                <a:lnTo>
                  <a:pt x="633741" y="2390943"/>
                </a:lnTo>
                <a:close/>
                <a:moveTo>
                  <a:pt x="5167404" y="2787587"/>
                </a:moveTo>
                <a:lnTo>
                  <a:pt x="4541453" y="2732824"/>
                </a:lnTo>
                <a:lnTo>
                  <a:pt x="4543011" y="2721668"/>
                </a:lnTo>
                <a:lnTo>
                  <a:pt x="4543590" y="2705479"/>
                </a:lnTo>
                <a:lnTo>
                  <a:pt x="5169542" y="2760242"/>
                </a:lnTo>
                <a:lnTo>
                  <a:pt x="5168959" y="2776431"/>
                </a:lnTo>
                <a:close/>
                <a:moveTo>
                  <a:pt x="0" y="2552226"/>
                </a:moveTo>
                <a:lnTo>
                  <a:pt x="990" y="2524793"/>
                </a:lnTo>
                <a:lnTo>
                  <a:pt x="628949" y="2524793"/>
                </a:lnTo>
                <a:lnTo>
                  <a:pt x="627967" y="2552226"/>
                </a:lnTo>
                <a:close/>
                <a:moveTo>
                  <a:pt x="5136135" y="3011924"/>
                </a:moveTo>
                <a:lnTo>
                  <a:pt x="4517706" y="2902878"/>
                </a:lnTo>
                <a:lnTo>
                  <a:pt x="4521503" y="2875692"/>
                </a:lnTo>
                <a:lnTo>
                  <a:pt x="5139924" y="2984736"/>
                </a:lnTo>
                <a:close/>
                <a:moveTo>
                  <a:pt x="11517" y="2777198"/>
                </a:moveTo>
                <a:lnTo>
                  <a:pt x="9694" y="2749821"/>
                </a:lnTo>
                <a:lnTo>
                  <a:pt x="635090" y="2695106"/>
                </a:lnTo>
                <a:lnTo>
                  <a:pt x="636933" y="2722481"/>
                </a:lnTo>
                <a:close/>
                <a:moveTo>
                  <a:pt x="5084414" y="3232396"/>
                </a:moveTo>
                <a:lnTo>
                  <a:pt x="4477992" y="3069906"/>
                </a:lnTo>
                <a:lnTo>
                  <a:pt x="4484561" y="3043266"/>
                </a:lnTo>
                <a:lnTo>
                  <a:pt x="5090963" y="3205751"/>
                </a:lnTo>
                <a:close/>
                <a:moveTo>
                  <a:pt x="42711" y="3000208"/>
                </a:moveTo>
                <a:lnTo>
                  <a:pt x="38122" y="2973162"/>
                </a:lnTo>
                <a:lnTo>
                  <a:pt x="656312" y="2864159"/>
                </a:lnTo>
                <a:lnTo>
                  <a:pt x="660935" y="2891199"/>
                </a:lnTo>
                <a:close/>
                <a:moveTo>
                  <a:pt x="5013470" y="3447337"/>
                </a:moveTo>
                <a:lnTo>
                  <a:pt x="4423554" y="3232625"/>
                </a:lnTo>
                <a:lnTo>
                  <a:pt x="4432802" y="3206799"/>
                </a:lnTo>
                <a:lnTo>
                  <a:pt x="5022687" y="3421499"/>
                </a:lnTo>
                <a:close/>
                <a:moveTo>
                  <a:pt x="93496" y="3219485"/>
                </a:moveTo>
                <a:lnTo>
                  <a:pt x="86218" y="3193035"/>
                </a:lnTo>
                <a:lnTo>
                  <a:pt x="692558" y="3030567"/>
                </a:lnTo>
                <a:lnTo>
                  <a:pt x="699879" y="3057005"/>
                </a:lnTo>
                <a:close/>
                <a:moveTo>
                  <a:pt x="4923733" y="3654985"/>
                </a:moveTo>
                <a:lnTo>
                  <a:pt x="4354757" y="3389667"/>
                </a:lnTo>
                <a:lnTo>
                  <a:pt x="4366558" y="3364903"/>
                </a:lnTo>
                <a:lnTo>
                  <a:pt x="4935494" y="3630203"/>
                </a:lnTo>
                <a:close/>
                <a:moveTo>
                  <a:pt x="163476" y="3433276"/>
                </a:moveTo>
                <a:lnTo>
                  <a:pt x="153615" y="3407674"/>
                </a:lnTo>
                <a:lnTo>
                  <a:pt x="743522" y="3192965"/>
                </a:lnTo>
                <a:lnTo>
                  <a:pt x="753433" y="3218550"/>
                </a:lnTo>
                <a:close/>
                <a:moveTo>
                  <a:pt x="4815935" y="3853662"/>
                </a:moveTo>
                <a:lnTo>
                  <a:pt x="4272203" y="3539738"/>
                </a:lnTo>
                <a:lnTo>
                  <a:pt x="4286407" y="3516263"/>
                </a:lnTo>
                <a:lnTo>
                  <a:pt x="4830092" y="3830161"/>
                </a:lnTo>
                <a:close/>
                <a:moveTo>
                  <a:pt x="252003" y="3639914"/>
                </a:moveTo>
                <a:lnTo>
                  <a:pt x="239686" y="3615389"/>
                </a:lnTo>
                <a:lnTo>
                  <a:pt x="808695" y="3350056"/>
                </a:lnTo>
                <a:lnTo>
                  <a:pt x="821067" y="3374555"/>
                </a:lnTo>
                <a:close/>
                <a:moveTo>
                  <a:pt x="4691049" y="4041816"/>
                </a:moveTo>
                <a:lnTo>
                  <a:pt x="4176681" y="3681651"/>
                </a:lnTo>
                <a:lnTo>
                  <a:pt x="4193120" y="3659672"/>
                </a:lnTo>
                <a:lnTo>
                  <a:pt x="4707438" y="4019802"/>
                </a:lnTo>
                <a:close/>
                <a:moveTo>
                  <a:pt x="358232" y="3837839"/>
                </a:moveTo>
                <a:lnTo>
                  <a:pt x="343600" y="3814611"/>
                </a:lnTo>
                <a:lnTo>
                  <a:pt x="887409" y="3500643"/>
                </a:lnTo>
                <a:lnTo>
                  <a:pt x="902097" y="3523838"/>
                </a:lnTo>
                <a:close/>
                <a:moveTo>
                  <a:pt x="4550216" y="4218048"/>
                </a:moveTo>
                <a:lnTo>
                  <a:pt x="4069109" y="3814350"/>
                </a:lnTo>
                <a:lnTo>
                  <a:pt x="4087601" y="3794059"/>
                </a:lnTo>
                <a:lnTo>
                  <a:pt x="4568659" y="4197714"/>
                </a:lnTo>
                <a:close/>
                <a:moveTo>
                  <a:pt x="481180" y="4025624"/>
                </a:moveTo>
                <a:lnTo>
                  <a:pt x="464386" y="4003895"/>
                </a:lnTo>
                <a:lnTo>
                  <a:pt x="978890" y="3643635"/>
                </a:lnTo>
                <a:lnTo>
                  <a:pt x="995741" y="3665325"/>
                </a:lnTo>
                <a:close/>
                <a:moveTo>
                  <a:pt x="4394694" y="4381120"/>
                </a:moveTo>
                <a:lnTo>
                  <a:pt x="3950487" y="3936911"/>
                </a:lnTo>
                <a:lnTo>
                  <a:pt x="3970846" y="3918477"/>
                </a:lnTo>
                <a:lnTo>
                  <a:pt x="4415006" y="4362637"/>
                </a:lnTo>
                <a:close/>
                <a:moveTo>
                  <a:pt x="619769" y="4201967"/>
                </a:moveTo>
                <a:lnTo>
                  <a:pt x="606751" y="4188088"/>
                </a:lnTo>
                <a:lnTo>
                  <a:pt x="601590" y="4181411"/>
                </a:lnTo>
                <a:lnTo>
                  <a:pt x="1082910" y="3777536"/>
                </a:lnTo>
                <a:lnTo>
                  <a:pt x="1088087" y="3784200"/>
                </a:lnTo>
                <a:lnTo>
                  <a:pt x="1101140" y="3798048"/>
                </a:lnTo>
                <a:close/>
                <a:moveTo>
                  <a:pt x="4225812" y="4529934"/>
                </a:moveTo>
                <a:lnTo>
                  <a:pt x="3821865" y="4048527"/>
                </a:lnTo>
                <a:lnTo>
                  <a:pt x="3843898" y="4032108"/>
                </a:lnTo>
                <a:lnTo>
                  <a:pt x="4247803" y="4513463"/>
                </a:lnTo>
                <a:close/>
                <a:moveTo>
                  <a:pt x="773103" y="4365437"/>
                </a:moveTo>
                <a:lnTo>
                  <a:pt x="754325" y="4345418"/>
                </a:lnTo>
                <a:lnTo>
                  <a:pt x="1198455" y="3901289"/>
                </a:lnTo>
                <a:lnTo>
                  <a:pt x="1216063" y="3919969"/>
                </a:lnTo>
                <a:lnTo>
                  <a:pt x="1217399" y="3921141"/>
                </a:lnTo>
                <a:close/>
                <a:moveTo>
                  <a:pt x="4044948" y="4663530"/>
                </a:moveTo>
                <a:lnTo>
                  <a:pt x="3684323" y="4148504"/>
                </a:lnTo>
                <a:lnTo>
                  <a:pt x="3702465" y="4137501"/>
                </a:lnTo>
                <a:lnTo>
                  <a:pt x="3707487" y="4133759"/>
                </a:lnTo>
                <a:lnTo>
                  <a:pt x="4067774" y="4648303"/>
                </a:lnTo>
                <a:lnTo>
                  <a:pt x="4058368" y="4655348"/>
                </a:lnTo>
                <a:close/>
                <a:moveTo>
                  <a:pt x="940913" y="4513704"/>
                </a:moveTo>
                <a:lnTo>
                  <a:pt x="920321" y="4495568"/>
                </a:lnTo>
                <a:lnTo>
                  <a:pt x="1323951" y="4014541"/>
                </a:lnTo>
                <a:lnTo>
                  <a:pt x="1344585" y="4032627"/>
                </a:lnTo>
                <a:close/>
                <a:moveTo>
                  <a:pt x="3853158" y="4780467"/>
                </a:moveTo>
                <a:lnTo>
                  <a:pt x="3538954" y="4236249"/>
                </a:lnTo>
                <a:lnTo>
                  <a:pt x="3542359" y="4234605"/>
                </a:lnTo>
                <a:lnTo>
                  <a:pt x="3562594" y="4222332"/>
                </a:lnTo>
                <a:lnTo>
                  <a:pt x="3876586" y="4766183"/>
                </a:lnTo>
                <a:close/>
                <a:moveTo>
                  <a:pt x="1120550" y="4646940"/>
                </a:moveTo>
                <a:lnTo>
                  <a:pt x="1098324" y="4630855"/>
                </a:lnTo>
                <a:lnTo>
                  <a:pt x="1458434" y="4116565"/>
                </a:lnTo>
                <a:lnTo>
                  <a:pt x="1480694" y="4132601"/>
                </a:lnTo>
                <a:close/>
                <a:moveTo>
                  <a:pt x="3651631" y="4879071"/>
                </a:moveTo>
                <a:lnTo>
                  <a:pt x="3386254" y="4309967"/>
                </a:lnTo>
                <a:lnTo>
                  <a:pt x="3410960" y="4298040"/>
                </a:lnTo>
                <a:lnTo>
                  <a:pt x="3676312" y="4867090"/>
                </a:lnTo>
                <a:close/>
                <a:moveTo>
                  <a:pt x="1310684" y="4764260"/>
                </a:moveTo>
                <a:lnTo>
                  <a:pt x="1287019" y="4750385"/>
                </a:lnTo>
                <a:lnTo>
                  <a:pt x="1600902" y="4206723"/>
                </a:lnTo>
                <a:lnTo>
                  <a:pt x="1624593" y="4220552"/>
                </a:lnTo>
                <a:close/>
                <a:moveTo>
                  <a:pt x="3442724" y="4959945"/>
                </a:moveTo>
                <a:lnTo>
                  <a:pt x="3227984" y="4369950"/>
                </a:lnTo>
                <a:lnTo>
                  <a:pt x="3253717" y="4360445"/>
                </a:lnTo>
                <a:lnTo>
                  <a:pt x="3468439" y="4950391"/>
                </a:lnTo>
                <a:close/>
                <a:moveTo>
                  <a:pt x="1509927" y="4864909"/>
                </a:moveTo>
                <a:lnTo>
                  <a:pt x="1485029" y="4853393"/>
                </a:lnTo>
                <a:lnTo>
                  <a:pt x="1750319" y="4284476"/>
                </a:lnTo>
                <a:lnTo>
                  <a:pt x="1775235" y="4295953"/>
                </a:lnTo>
                <a:close/>
                <a:moveTo>
                  <a:pt x="3227977" y="5022614"/>
                </a:moveTo>
                <a:lnTo>
                  <a:pt x="3065489" y="4416199"/>
                </a:lnTo>
                <a:lnTo>
                  <a:pt x="3092020" y="4409222"/>
                </a:lnTo>
                <a:lnTo>
                  <a:pt x="3254497" y="5015596"/>
                </a:lnTo>
                <a:close/>
                <a:moveTo>
                  <a:pt x="1716827" y="4948297"/>
                </a:moveTo>
                <a:lnTo>
                  <a:pt x="1690920" y="4939270"/>
                </a:lnTo>
                <a:lnTo>
                  <a:pt x="1905616" y="4349399"/>
                </a:lnTo>
                <a:lnTo>
                  <a:pt x="1931534" y="4358396"/>
                </a:lnTo>
                <a:close/>
                <a:moveTo>
                  <a:pt x="3008949" y="5066784"/>
                </a:moveTo>
                <a:lnTo>
                  <a:pt x="2899935" y="4448535"/>
                </a:lnTo>
                <a:lnTo>
                  <a:pt x="2927021" y="4444175"/>
                </a:lnTo>
                <a:lnTo>
                  <a:pt x="3036030" y="5062392"/>
                </a:lnTo>
                <a:close/>
                <a:moveTo>
                  <a:pt x="1929899" y="5014032"/>
                </a:moveTo>
                <a:lnTo>
                  <a:pt x="1903223" y="5007603"/>
                </a:lnTo>
                <a:lnTo>
                  <a:pt x="2065705" y="4401209"/>
                </a:lnTo>
                <a:lnTo>
                  <a:pt x="2092388" y="4407618"/>
                </a:lnTo>
                <a:close/>
                <a:moveTo>
                  <a:pt x="2787197" y="5092368"/>
                </a:moveTo>
                <a:lnTo>
                  <a:pt x="2732479" y="4466936"/>
                </a:lnTo>
                <a:lnTo>
                  <a:pt x="2759869" y="4465257"/>
                </a:lnTo>
                <a:lnTo>
                  <a:pt x="2814585" y="5090670"/>
                </a:lnTo>
                <a:close/>
                <a:moveTo>
                  <a:pt x="2147662" y="5061956"/>
                </a:moveTo>
                <a:lnTo>
                  <a:pt x="2120467" y="5058208"/>
                </a:lnTo>
                <a:lnTo>
                  <a:pt x="2229512" y="4439789"/>
                </a:lnTo>
                <a:lnTo>
                  <a:pt x="2256707" y="4443530"/>
                </a:lnTo>
                <a:close/>
                <a:moveTo>
                  <a:pt x="2564234" y="5099523"/>
                </a:moveTo>
                <a:lnTo>
                  <a:pt x="2564234" y="4471552"/>
                </a:lnTo>
                <a:lnTo>
                  <a:pt x="2591665" y="4472589"/>
                </a:lnTo>
                <a:lnTo>
                  <a:pt x="2591665" y="5100554"/>
                </a:lnTo>
                <a:close/>
                <a:moveTo>
                  <a:pt x="2366233" y="5092080"/>
                </a:moveTo>
                <a:lnTo>
                  <a:pt x="2341455" y="5088665"/>
                </a:lnTo>
                <a:lnTo>
                  <a:pt x="2396218" y="4462723"/>
                </a:lnTo>
                <a:lnTo>
                  <a:pt x="2420997" y="4466132"/>
                </a:lnTo>
                <a:lnTo>
                  <a:pt x="2423448" y="4466225"/>
                </a:lnTo>
                <a:lnTo>
                  <a:pt x="2368685" y="5092172"/>
                </a:lnTo>
                <a:close/>
              </a:path>
            </a:pathLst>
          </a:cu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 useBgFill="1">
        <p:nvSpPr>
          <p:cNvPr id="19" name="Chart cover">
            <a:extLst>
              <a:ext uri="{FF2B5EF4-FFF2-40B4-BE49-F238E27FC236}">
                <a16:creationId xmlns:a16="http://schemas.microsoft.com/office/drawing/2014/main" id="{CCE62990-C594-F211-73DC-E69FEC0FD705}"/>
              </a:ext>
            </a:extLst>
          </p:cNvPr>
          <p:cNvSpPr/>
          <p:nvPr/>
        </p:nvSpPr>
        <p:spPr>
          <a:xfrm>
            <a:off x="682827" y="5581799"/>
            <a:ext cx="5209641" cy="2598555"/>
          </a:xfrm>
          <a:custGeom>
            <a:avLst/>
            <a:gdLst>
              <a:gd name="connsiteX0" fmla="*/ 0 w 5209641"/>
              <a:gd name="connsiteY0" fmla="*/ 0 h 2598555"/>
              <a:gd name="connsiteX1" fmla="*/ 721940 w 5209641"/>
              <a:gd name="connsiteY1" fmla="*/ 0 h 2598555"/>
              <a:gd name="connsiteX2" fmla="*/ 731329 w 5209641"/>
              <a:gd name="connsiteY2" fmla="*/ 185949 h 2598555"/>
              <a:gd name="connsiteX3" fmla="*/ 2604820 w 5209641"/>
              <a:gd name="connsiteY3" fmla="*/ 1876615 h 2598555"/>
              <a:gd name="connsiteX4" fmla="*/ 4478311 w 5209641"/>
              <a:gd name="connsiteY4" fmla="*/ 185949 h 2598555"/>
              <a:gd name="connsiteX5" fmla="*/ 4487701 w 5209641"/>
              <a:gd name="connsiteY5" fmla="*/ 0 h 2598555"/>
              <a:gd name="connsiteX6" fmla="*/ 5209641 w 5209641"/>
              <a:gd name="connsiteY6" fmla="*/ 0 h 2598555"/>
              <a:gd name="connsiteX7" fmla="*/ 5196524 w 5209641"/>
              <a:gd name="connsiteY7" fmla="*/ 259763 h 2598555"/>
              <a:gd name="connsiteX8" fmla="*/ 2604820 w 5209641"/>
              <a:gd name="connsiteY8" fmla="*/ 2598555 h 2598555"/>
              <a:gd name="connsiteX9" fmla="*/ 13116 w 5209641"/>
              <a:gd name="connsiteY9" fmla="*/ 259763 h 259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09641" h="2598555">
                <a:moveTo>
                  <a:pt x="0" y="0"/>
                </a:moveTo>
                <a:lnTo>
                  <a:pt x="721940" y="0"/>
                </a:lnTo>
                <a:lnTo>
                  <a:pt x="731329" y="185949"/>
                </a:lnTo>
                <a:cubicBezTo>
                  <a:pt x="827769" y="1135571"/>
                  <a:pt x="1629755" y="1876615"/>
                  <a:pt x="2604820" y="1876615"/>
                </a:cubicBezTo>
                <a:cubicBezTo>
                  <a:pt x="3579886" y="1876615"/>
                  <a:pt x="4381872" y="1135571"/>
                  <a:pt x="4478311" y="185949"/>
                </a:cubicBezTo>
                <a:lnTo>
                  <a:pt x="4487701" y="0"/>
                </a:lnTo>
                <a:lnTo>
                  <a:pt x="5209641" y="0"/>
                </a:lnTo>
                <a:lnTo>
                  <a:pt x="5196524" y="259763"/>
                </a:lnTo>
                <a:cubicBezTo>
                  <a:pt x="5063114" y="1573428"/>
                  <a:pt x="3953683" y="2598555"/>
                  <a:pt x="2604820" y="2598555"/>
                </a:cubicBezTo>
                <a:cubicBezTo>
                  <a:pt x="1255958" y="2598555"/>
                  <a:pt x="146526" y="1573428"/>
                  <a:pt x="13116" y="25976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Arrow">
            <a:extLst>
              <a:ext uri="{FF2B5EF4-FFF2-40B4-BE49-F238E27FC236}">
                <a16:creationId xmlns:a16="http://schemas.microsoft.com/office/drawing/2014/main" id="{E185C45B-17EB-DFC4-BBC7-B16F017D82CC}"/>
              </a:ext>
            </a:extLst>
          </p:cNvPr>
          <p:cNvGrpSpPr/>
          <p:nvPr/>
        </p:nvGrpSpPr>
        <p:grpSpPr>
          <a:xfrm rot="16200000">
            <a:off x="1349829" y="3630286"/>
            <a:ext cx="3889828" cy="3889828"/>
            <a:chOff x="4151086" y="1477488"/>
            <a:chExt cx="3889828" cy="388982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76186B1-5F17-E3E1-1C26-4DE1F1765BEA}"/>
                </a:ext>
              </a:extLst>
            </p:cNvPr>
            <p:cNvGrpSpPr/>
            <p:nvPr/>
          </p:nvGrpSpPr>
          <p:grpSpPr>
            <a:xfrm>
              <a:off x="5885542" y="1567543"/>
              <a:ext cx="420915" cy="2065317"/>
              <a:chOff x="5885542" y="1567543"/>
              <a:chExt cx="420915" cy="2065317"/>
            </a:xfrm>
          </p:grpSpPr>
          <p:sp>
            <p:nvSpPr>
              <p:cNvPr id="23" name="Trapezoid 22">
                <a:extLst>
                  <a:ext uri="{FF2B5EF4-FFF2-40B4-BE49-F238E27FC236}">
                    <a16:creationId xmlns:a16="http://schemas.microsoft.com/office/drawing/2014/main" id="{EBAD47FC-C953-C73A-FFE1-0D22CE628F2D}"/>
                  </a:ext>
                </a:extLst>
              </p:cNvPr>
              <p:cNvSpPr/>
              <p:nvPr/>
            </p:nvSpPr>
            <p:spPr>
              <a:xfrm>
                <a:off x="6001963" y="1567543"/>
                <a:ext cx="173879" cy="1861457"/>
              </a:xfrm>
              <a:prstGeom prst="trapezoid">
                <a:avLst/>
              </a:prstGeom>
              <a:gradFill>
                <a:gsLst>
                  <a:gs pos="100000">
                    <a:srgbClr val="FDC7EF"/>
                  </a:gs>
                  <a:gs pos="28000">
                    <a:srgbClr val="FF75AA"/>
                  </a:gs>
                  <a:gs pos="0">
                    <a:srgbClr val="FF016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DE08ED6-21D0-924E-FC0E-098024B7BEEC}"/>
                  </a:ext>
                </a:extLst>
              </p:cNvPr>
              <p:cNvSpPr/>
              <p:nvPr/>
            </p:nvSpPr>
            <p:spPr>
              <a:xfrm>
                <a:off x="5885542" y="3211945"/>
                <a:ext cx="420915" cy="4209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sx="102000" sy="102000" algn="ctr" rotWithShape="0">
                  <a:srgbClr val="FF0162">
                    <a:alpha val="29804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3B2C8D-6FA7-7BD2-76B3-8B82C09FFA42}"/>
                </a:ext>
              </a:extLst>
            </p:cNvPr>
            <p:cNvSpPr/>
            <p:nvPr/>
          </p:nvSpPr>
          <p:spPr>
            <a:xfrm>
              <a:off x="4151086" y="1477488"/>
              <a:ext cx="3889828" cy="3889828"/>
            </a:xfrm>
            <a:prstGeom prst="ellipse">
              <a:avLst/>
            </a:prstGeom>
            <a:no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nes">
            <a:extLst>
              <a:ext uri="{FF2B5EF4-FFF2-40B4-BE49-F238E27FC236}">
                <a16:creationId xmlns:a16="http://schemas.microsoft.com/office/drawing/2014/main" id="{4AEA13DE-D7F5-D25F-D99E-9FBC3F0F37CF}"/>
              </a:ext>
            </a:extLst>
          </p:cNvPr>
          <p:cNvSpPr txBox="1"/>
          <p:nvPr/>
        </p:nvSpPr>
        <p:spPr>
          <a:xfrm>
            <a:off x="8958512" y="5886294"/>
            <a:ext cx="479618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>
        <p:nvSpPr>
          <p:cNvPr id="45" name="tens">
            <a:extLst>
              <a:ext uri="{FF2B5EF4-FFF2-40B4-BE49-F238E27FC236}">
                <a16:creationId xmlns:a16="http://schemas.microsoft.com/office/drawing/2014/main" id="{BB151ABE-A050-29A6-1F0C-7AC655B65F35}"/>
              </a:ext>
            </a:extLst>
          </p:cNvPr>
          <p:cNvSpPr txBox="1"/>
          <p:nvPr/>
        </p:nvSpPr>
        <p:spPr>
          <a:xfrm>
            <a:off x="8597964" y="5886294"/>
            <a:ext cx="479618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 useBgFill="1">
        <p:nvSpPr>
          <p:cNvPr id="46" name="num cover bottom">
            <a:extLst>
              <a:ext uri="{FF2B5EF4-FFF2-40B4-BE49-F238E27FC236}">
                <a16:creationId xmlns:a16="http://schemas.microsoft.com/office/drawing/2014/main" id="{5218F3EB-7904-E7F5-9F0A-90C2A741601B}"/>
              </a:ext>
            </a:extLst>
          </p:cNvPr>
          <p:cNvSpPr/>
          <p:nvPr/>
        </p:nvSpPr>
        <p:spPr>
          <a:xfrm>
            <a:off x="8291177" y="6492569"/>
            <a:ext cx="1436915" cy="2518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7" name="num cover top">
            <a:extLst>
              <a:ext uri="{FF2B5EF4-FFF2-40B4-BE49-F238E27FC236}">
                <a16:creationId xmlns:a16="http://schemas.microsoft.com/office/drawing/2014/main" id="{168ECEC0-5C9E-7435-55F3-4122002AB076}"/>
              </a:ext>
            </a:extLst>
          </p:cNvPr>
          <p:cNvSpPr/>
          <p:nvPr/>
        </p:nvSpPr>
        <p:spPr>
          <a:xfrm>
            <a:off x="8291176" y="1"/>
            <a:ext cx="1436915" cy="5830454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9824706E-BED0-F7DA-9C5E-86D00DF46B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321106"/>
              </p:ext>
            </p:extLst>
          </p:nvPr>
        </p:nvGraphicFramePr>
        <p:xfrm>
          <a:off x="4923863" y="28724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49" name="Chart marks">
            <a:extLst>
              <a:ext uri="{FF2B5EF4-FFF2-40B4-BE49-F238E27FC236}">
                <a16:creationId xmlns:a16="http://schemas.microsoft.com/office/drawing/2014/main" id="{91465A19-3FDC-E0F5-DE66-C9AFA97D4978}"/>
              </a:ext>
            </a:extLst>
          </p:cNvPr>
          <p:cNvSpPr/>
          <p:nvPr/>
        </p:nvSpPr>
        <p:spPr>
          <a:xfrm rot="10500000">
            <a:off x="6391750" y="3024924"/>
            <a:ext cx="5178032" cy="5100554"/>
          </a:xfrm>
          <a:custGeom>
            <a:avLst/>
            <a:gdLst>
              <a:gd name="connsiteX0" fmla="*/ 2731163 w 5178032"/>
              <a:gd name="connsiteY0" fmla="*/ 634276 h 5100554"/>
              <a:gd name="connsiteX1" fmla="*/ 2785927 w 5178032"/>
              <a:gd name="connsiteY1" fmla="*/ 8334 h 5100554"/>
              <a:gd name="connsiteX2" fmla="*/ 2810921 w 5178032"/>
              <a:gd name="connsiteY2" fmla="*/ 9274 h 5100554"/>
              <a:gd name="connsiteX3" fmla="*/ 2813351 w 5178032"/>
              <a:gd name="connsiteY3" fmla="*/ 9609 h 5100554"/>
              <a:gd name="connsiteX4" fmla="*/ 2758588 w 5178032"/>
              <a:gd name="connsiteY4" fmla="*/ 635556 h 5100554"/>
              <a:gd name="connsiteX5" fmla="*/ 2756158 w 5178032"/>
              <a:gd name="connsiteY5" fmla="*/ 635222 h 5100554"/>
              <a:gd name="connsiteX6" fmla="*/ 2924140 w 5178032"/>
              <a:gd name="connsiteY6" fmla="*/ 658331 h 5100554"/>
              <a:gd name="connsiteX7" fmla="*/ 2896945 w 5178032"/>
              <a:gd name="connsiteY7" fmla="*/ 654590 h 5100554"/>
              <a:gd name="connsiteX8" fmla="*/ 3005991 w 5178032"/>
              <a:gd name="connsiteY8" fmla="*/ 36158 h 5100554"/>
              <a:gd name="connsiteX9" fmla="*/ 3033185 w 5178032"/>
              <a:gd name="connsiteY9" fmla="*/ 39906 h 5100554"/>
              <a:gd name="connsiteX10" fmla="*/ 2564233 w 5178032"/>
              <a:gd name="connsiteY10" fmla="*/ 627960 h 5100554"/>
              <a:gd name="connsiteX11" fmla="*/ 2564233 w 5178032"/>
              <a:gd name="connsiteY11" fmla="*/ 0 h 5100554"/>
              <a:gd name="connsiteX12" fmla="*/ 2591665 w 5178032"/>
              <a:gd name="connsiteY12" fmla="*/ 1031 h 5100554"/>
              <a:gd name="connsiteX13" fmla="*/ 2591665 w 5178032"/>
              <a:gd name="connsiteY13" fmla="*/ 628998 h 5100554"/>
              <a:gd name="connsiteX14" fmla="*/ 3087353 w 5178032"/>
              <a:gd name="connsiteY14" fmla="*/ 694356 h 5100554"/>
              <a:gd name="connsiteX15" fmla="*/ 3060671 w 5178032"/>
              <a:gd name="connsiteY15" fmla="*/ 687947 h 5100554"/>
              <a:gd name="connsiteX16" fmla="*/ 3223164 w 5178032"/>
              <a:gd name="connsiteY16" fmla="*/ 81517 h 5100554"/>
              <a:gd name="connsiteX17" fmla="*/ 3249841 w 5178032"/>
              <a:gd name="connsiteY17" fmla="*/ 87945 h 5100554"/>
              <a:gd name="connsiteX18" fmla="*/ 2397430 w 5178032"/>
              <a:gd name="connsiteY18" fmla="*/ 637313 h 5100554"/>
              <a:gd name="connsiteX19" fmla="*/ 2342715 w 5178032"/>
              <a:gd name="connsiteY19" fmla="*/ 11914 h 5100554"/>
              <a:gd name="connsiteX20" fmla="*/ 2370102 w 5178032"/>
              <a:gd name="connsiteY20" fmla="*/ 10216 h 5100554"/>
              <a:gd name="connsiteX21" fmla="*/ 2424819 w 5178032"/>
              <a:gd name="connsiteY21" fmla="*/ 635635 h 5100554"/>
              <a:gd name="connsiteX22" fmla="*/ 3247241 w 5178032"/>
              <a:gd name="connsiteY22" fmla="*/ 743520 h 5100554"/>
              <a:gd name="connsiteX23" fmla="*/ 3221323 w 5178032"/>
              <a:gd name="connsiteY23" fmla="*/ 734523 h 5100554"/>
              <a:gd name="connsiteX24" fmla="*/ 3436041 w 5178032"/>
              <a:gd name="connsiteY24" fmla="*/ 144593 h 5100554"/>
              <a:gd name="connsiteX25" fmla="*/ 3461947 w 5178032"/>
              <a:gd name="connsiteY25" fmla="*/ 153620 h 5100554"/>
              <a:gd name="connsiteX26" fmla="*/ 2231933 w 5178032"/>
              <a:gd name="connsiteY26" fmla="*/ 660108 h 5100554"/>
              <a:gd name="connsiteX27" fmla="*/ 2122928 w 5178032"/>
              <a:gd name="connsiteY27" fmla="*/ 41912 h 5100554"/>
              <a:gd name="connsiteX28" fmla="*/ 2150008 w 5178032"/>
              <a:gd name="connsiteY28" fmla="*/ 37521 h 5100554"/>
              <a:gd name="connsiteX29" fmla="*/ 2259019 w 5178032"/>
              <a:gd name="connsiteY29" fmla="*/ 655748 h 5100554"/>
              <a:gd name="connsiteX30" fmla="*/ 3402733 w 5178032"/>
              <a:gd name="connsiteY30" fmla="*/ 805775 h 5100554"/>
              <a:gd name="connsiteX31" fmla="*/ 3377817 w 5178032"/>
              <a:gd name="connsiteY31" fmla="*/ 794297 h 5100554"/>
              <a:gd name="connsiteX32" fmla="*/ 3643143 w 5178032"/>
              <a:gd name="connsiteY32" fmla="*/ 225304 h 5100554"/>
              <a:gd name="connsiteX33" fmla="*/ 3668040 w 5178032"/>
              <a:gd name="connsiteY33" fmla="*/ 236820 h 5100554"/>
              <a:gd name="connsiteX34" fmla="*/ 2068779 w 5178032"/>
              <a:gd name="connsiteY34" fmla="*/ 696432 h 5100554"/>
              <a:gd name="connsiteX35" fmla="*/ 1906309 w 5178032"/>
              <a:gd name="connsiteY35" fmla="*/ 90083 h 5100554"/>
              <a:gd name="connsiteX36" fmla="*/ 1932828 w 5178032"/>
              <a:gd name="connsiteY36" fmla="*/ 83065 h 5100554"/>
              <a:gd name="connsiteX37" fmla="*/ 2095310 w 5178032"/>
              <a:gd name="connsiteY37" fmla="*/ 689456 h 5100554"/>
              <a:gd name="connsiteX38" fmla="*/ 3552739 w 5178032"/>
              <a:gd name="connsiteY38" fmla="*/ 880905 h 5100554"/>
              <a:gd name="connsiteX39" fmla="*/ 3529048 w 5178032"/>
              <a:gd name="connsiteY39" fmla="*/ 867076 h 5100554"/>
              <a:gd name="connsiteX40" fmla="*/ 3842983 w 5178032"/>
              <a:gd name="connsiteY40" fmla="*/ 323324 h 5100554"/>
              <a:gd name="connsiteX41" fmla="*/ 3866649 w 5178032"/>
              <a:gd name="connsiteY41" fmla="*/ 337199 h 5100554"/>
              <a:gd name="connsiteX42" fmla="*/ 1909054 w 5178032"/>
              <a:gd name="connsiteY42" fmla="*/ 746221 h 5100554"/>
              <a:gd name="connsiteX43" fmla="*/ 1694342 w 5178032"/>
              <a:gd name="connsiteY43" fmla="*/ 156303 h 5100554"/>
              <a:gd name="connsiteX44" fmla="*/ 1720057 w 5178032"/>
              <a:gd name="connsiteY44" fmla="*/ 146749 h 5100554"/>
              <a:gd name="connsiteX45" fmla="*/ 1934788 w 5178032"/>
              <a:gd name="connsiteY45" fmla="*/ 736716 h 5100554"/>
              <a:gd name="connsiteX46" fmla="*/ 3696184 w 5178032"/>
              <a:gd name="connsiteY46" fmla="*/ 968553 h 5100554"/>
              <a:gd name="connsiteX47" fmla="*/ 3673924 w 5178032"/>
              <a:gd name="connsiteY47" fmla="*/ 952517 h 5100554"/>
              <a:gd name="connsiteX48" fmla="*/ 4034102 w 5178032"/>
              <a:gd name="connsiteY48" fmla="*/ 438128 h 5100554"/>
              <a:gd name="connsiteX49" fmla="*/ 4056328 w 5178032"/>
              <a:gd name="connsiteY49" fmla="*/ 454214 h 5100554"/>
              <a:gd name="connsiteX50" fmla="*/ 1753853 w 5178032"/>
              <a:gd name="connsiteY50" fmla="*/ 809272 h 5100554"/>
              <a:gd name="connsiteX51" fmla="*/ 1488513 w 5178032"/>
              <a:gd name="connsiteY51" fmla="*/ 240249 h 5100554"/>
              <a:gd name="connsiteX52" fmla="*/ 1513194 w 5178032"/>
              <a:gd name="connsiteY52" fmla="*/ 228268 h 5100554"/>
              <a:gd name="connsiteX53" fmla="*/ 1778559 w 5178032"/>
              <a:gd name="connsiteY53" fmla="*/ 797345 h 5100554"/>
              <a:gd name="connsiteX54" fmla="*/ 3832007 w 5178032"/>
              <a:gd name="connsiteY54" fmla="*/ 1068233 h 5100554"/>
              <a:gd name="connsiteX55" fmla="*/ 3820280 w 5178032"/>
              <a:gd name="connsiteY55" fmla="*/ 1057954 h 5100554"/>
              <a:gd name="connsiteX56" fmla="*/ 3810646 w 5178032"/>
              <a:gd name="connsiteY56" fmla="*/ 1051013 h 5100554"/>
              <a:gd name="connsiteX57" fmla="*/ 4215040 w 5178032"/>
              <a:gd name="connsiteY57" fmla="*/ 569075 h 5100554"/>
              <a:gd name="connsiteX58" fmla="*/ 4215664 w 5178032"/>
              <a:gd name="connsiteY58" fmla="*/ 569526 h 5100554"/>
              <a:gd name="connsiteX59" fmla="*/ 4235679 w 5178032"/>
              <a:gd name="connsiteY59" fmla="*/ 587154 h 5100554"/>
              <a:gd name="connsiteX60" fmla="*/ 1604262 w 5178032"/>
              <a:gd name="connsiteY60" fmla="*/ 885267 h 5100554"/>
              <a:gd name="connsiteX61" fmla="*/ 1290284 w 5178032"/>
              <a:gd name="connsiteY61" fmla="*/ 341441 h 5100554"/>
              <a:gd name="connsiteX62" fmla="*/ 1313713 w 5178032"/>
              <a:gd name="connsiteY62" fmla="*/ 327156 h 5100554"/>
              <a:gd name="connsiteX63" fmla="*/ 1627723 w 5178032"/>
              <a:gd name="connsiteY63" fmla="*/ 871038 h 5100554"/>
              <a:gd name="connsiteX64" fmla="*/ 3958994 w 5178032"/>
              <a:gd name="connsiteY64" fmla="*/ 1179545 h 5100554"/>
              <a:gd name="connsiteX65" fmla="*/ 3938321 w 5178032"/>
              <a:gd name="connsiteY65" fmla="*/ 1161424 h 5100554"/>
              <a:gd name="connsiteX66" fmla="*/ 4382915 w 5178032"/>
              <a:gd name="connsiteY66" fmla="*/ 716829 h 5100554"/>
              <a:gd name="connsiteX67" fmla="*/ 4401511 w 5178032"/>
              <a:gd name="connsiteY67" fmla="*/ 733207 h 5100554"/>
              <a:gd name="connsiteX68" fmla="*/ 4403360 w 5178032"/>
              <a:gd name="connsiteY68" fmla="*/ 735179 h 5100554"/>
              <a:gd name="connsiteX69" fmla="*/ 1461360 w 5178032"/>
              <a:gd name="connsiteY69" fmla="*/ 973785 h 5100554"/>
              <a:gd name="connsiteX70" fmla="*/ 1101087 w 5178032"/>
              <a:gd name="connsiteY70" fmla="*/ 459263 h 5100554"/>
              <a:gd name="connsiteX71" fmla="*/ 1118787 w 5178032"/>
              <a:gd name="connsiteY71" fmla="*/ 446006 h 5100554"/>
              <a:gd name="connsiteX72" fmla="*/ 1123346 w 5178032"/>
              <a:gd name="connsiteY72" fmla="*/ 443226 h 5100554"/>
              <a:gd name="connsiteX73" fmla="*/ 1483957 w 5178032"/>
              <a:gd name="connsiteY73" fmla="*/ 958231 h 5100554"/>
              <a:gd name="connsiteX74" fmla="*/ 1474690 w 5178032"/>
              <a:gd name="connsiteY74" fmla="*/ 963852 h 5100554"/>
              <a:gd name="connsiteX75" fmla="*/ 4075239 w 5178032"/>
              <a:gd name="connsiteY75" fmla="*/ 1302484 h 5100554"/>
              <a:gd name="connsiteX76" fmla="*/ 4056392 w 5178032"/>
              <a:gd name="connsiteY76" fmla="*/ 1282488 h 5100554"/>
              <a:gd name="connsiteX77" fmla="*/ 4537817 w 5178032"/>
              <a:gd name="connsiteY77" fmla="*/ 878525 h 5100554"/>
              <a:gd name="connsiteX78" fmla="*/ 4556613 w 5178032"/>
              <a:gd name="connsiteY78" fmla="*/ 898563 h 5100554"/>
              <a:gd name="connsiteX79" fmla="*/ 1326299 w 5178032"/>
              <a:gd name="connsiteY79" fmla="*/ 1074429 h 5100554"/>
              <a:gd name="connsiteX80" fmla="*/ 922409 w 5178032"/>
              <a:gd name="connsiteY80" fmla="*/ 593090 h 5100554"/>
              <a:gd name="connsiteX81" fmla="*/ 944398 w 5178032"/>
              <a:gd name="connsiteY81" fmla="*/ 576621 h 5100554"/>
              <a:gd name="connsiteX82" fmla="*/ 1348332 w 5178032"/>
              <a:gd name="connsiteY82" fmla="*/ 1058011 h 5100554"/>
              <a:gd name="connsiteX83" fmla="*/ 4180742 w 5178032"/>
              <a:gd name="connsiteY83" fmla="*/ 1435163 h 5100554"/>
              <a:gd name="connsiteX84" fmla="*/ 4163893 w 5178032"/>
              <a:gd name="connsiteY84" fmla="*/ 1413473 h 5100554"/>
              <a:gd name="connsiteX85" fmla="*/ 4678510 w 5178032"/>
              <a:gd name="connsiteY85" fmla="*/ 1053134 h 5100554"/>
              <a:gd name="connsiteX86" fmla="*/ 4695304 w 5178032"/>
              <a:gd name="connsiteY86" fmla="*/ 1074863 h 5100554"/>
              <a:gd name="connsiteX87" fmla="*/ 1201135 w 5178032"/>
              <a:gd name="connsiteY87" fmla="*/ 1187562 h 5100554"/>
              <a:gd name="connsiteX88" fmla="*/ 756986 w 5178032"/>
              <a:gd name="connsiteY88" fmla="*/ 743413 h 5100554"/>
              <a:gd name="connsiteX89" fmla="*/ 777299 w 5178032"/>
              <a:gd name="connsiteY89" fmla="*/ 724931 h 5100554"/>
              <a:gd name="connsiteX90" fmla="*/ 1221495 w 5178032"/>
              <a:gd name="connsiteY90" fmla="*/ 1169127 h 5100554"/>
              <a:gd name="connsiteX91" fmla="*/ 4274567 w 5178032"/>
              <a:gd name="connsiteY91" fmla="*/ 1576741 h 5100554"/>
              <a:gd name="connsiteX92" fmla="*/ 4259879 w 5178032"/>
              <a:gd name="connsiteY92" fmla="*/ 1553547 h 5100554"/>
              <a:gd name="connsiteX93" fmla="*/ 4803803 w 5178032"/>
              <a:gd name="connsiteY93" fmla="*/ 1239512 h 5100554"/>
              <a:gd name="connsiteX94" fmla="*/ 4818434 w 5178032"/>
              <a:gd name="connsiteY94" fmla="*/ 1262740 h 5100554"/>
              <a:gd name="connsiteX95" fmla="*/ 1085982 w 5178032"/>
              <a:gd name="connsiteY95" fmla="*/ 1311213 h 5100554"/>
              <a:gd name="connsiteX96" fmla="*/ 604934 w 5178032"/>
              <a:gd name="connsiteY96" fmla="*/ 907566 h 5100554"/>
              <a:gd name="connsiteX97" fmla="*/ 623377 w 5178032"/>
              <a:gd name="connsiteY97" fmla="*/ 887231 h 5100554"/>
              <a:gd name="connsiteX98" fmla="*/ 1104475 w 5178032"/>
              <a:gd name="connsiteY98" fmla="*/ 1290921 h 5100554"/>
              <a:gd name="connsiteX99" fmla="*/ 4355822 w 5178032"/>
              <a:gd name="connsiteY99" fmla="*/ 1726272 h 5100554"/>
              <a:gd name="connsiteX100" fmla="*/ 4343450 w 5178032"/>
              <a:gd name="connsiteY100" fmla="*/ 1701773 h 5100554"/>
              <a:gd name="connsiteX101" fmla="*/ 4912570 w 5178032"/>
              <a:gd name="connsiteY101" fmla="*/ 1436388 h 5100554"/>
              <a:gd name="connsiteX102" fmla="*/ 4924887 w 5178032"/>
              <a:gd name="connsiteY102" fmla="*/ 1460913 h 5100554"/>
              <a:gd name="connsiteX103" fmla="*/ 981847 w 5178032"/>
              <a:gd name="connsiteY103" fmla="*/ 1444606 h 5100554"/>
              <a:gd name="connsiteX104" fmla="*/ 467536 w 5178032"/>
              <a:gd name="connsiteY104" fmla="*/ 1084481 h 5100554"/>
              <a:gd name="connsiteX105" fmla="*/ 483924 w 5178032"/>
              <a:gd name="connsiteY105" fmla="*/ 1062469 h 5100554"/>
              <a:gd name="connsiteX106" fmla="*/ 998285 w 5178032"/>
              <a:gd name="connsiteY106" fmla="*/ 1422628 h 5100554"/>
              <a:gd name="connsiteX107" fmla="*/ 4423677 w 5178032"/>
              <a:gd name="connsiteY107" fmla="*/ 1882691 h 5100554"/>
              <a:gd name="connsiteX108" fmla="*/ 4413766 w 5178032"/>
              <a:gd name="connsiteY108" fmla="*/ 1857106 h 5100554"/>
              <a:gd name="connsiteX109" fmla="*/ 5003774 w 5178032"/>
              <a:gd name="connsiteY109" fmla="*/ 1642361 h 5100554"/>
              <a:gd name="connsiteX110" fmla="*/ 5013635 w 5178032"/>
              <a:gd name="connsiteY110" fmla="*/ 1667964 h 5100554"/>
              <a:gd name="connsiteX111" fmla="*/ 889687 w 5178032"/>
              <a:gd name="connsiteY111" fmla="*/ 1586845 h 5100554"/>
              <a:gd name="connsiteX112" fmla="*/ 346004 w 5178032"/>
              <a:gd name="connsiteY112" fmla="*/ 1272950 h 5100554"/>
              <a:gd name="connsiteX113" fmla="*/ 360161 w 5178032"/>
              <a:gd name="connsiteY113" fmla="*/ 1249447 h 5100554"/>
              <a:gd name="connsiteX114" fmla="*/ 903890 w 5178032"/>
              <a:gd name="connsiteY114" fmla="*/ 1563369 h 5100554"/>
              <a:gd name="connsiteX115" fmla="*/ 4477406 w 5178032"/>
              <a:gd name="connsiteY115" fmla="*/ 2044821 h 5100554"/>
              <a:gd name="connsiteX116" fmla="*/ 4470085 w 5178032"/>
              <a:gd name="connsiteY116" fmla="*/ 2018382 h 5100554"/>
              <a:gd name="connsiteX117" fmla="*/ 5076510 w 5178032"/>
              <a:gd name="connsiteY117" fmla="*/ 1855891 h 5100554"/>
              <a:gd name="connsiteX118" fmla="*/ 5083788 w 5178032"/>
              <a:gd name="connsiteY118" fmla="*/ 1882341 h 5100554"/>
              <a:gd name="connsiteX119" fmla="*/ 810382 w 5178032"/>
              <a:gd name="connsiteY119" fmla="*/ 1736902 h 5100554"/>
              <a:gd name="connsiteX120" fmla="*/ 241446 w 5178032"/>
              <a:gd name="connsiteY120" fmla="*/ 1471603 h 5100554"/>
              <a:gd name="connsiteX121" fmla="*/ 253207 w 5178032"/>
              <a:gd name="connsiteY121" fmla="*/ 1446819 h 5100554"/>
              <a:gd name="connsiteX122" fmla="*/ 822183 w 5178032"/>
              <a:gd name="connsiteY122" fmla="*/ 1712137 h 5100554"/>
              <a:gd name="connsiteX123" fmla="*/ 4516428 w 5178032"/>
              <a:gd name="connsiteY123" fmla="*/ 2211371 h 5100554"/>
              <a:gd name="connsiteX124" fmla="*/ 4511806 w 5178032"/>
              <a:gd name="connsiteY124" fmla="*/ 2184332 h 5100554"/>
              <a:gd name="connsiteX125" fmla="*/ 5130060 w 5178032"/>
              <a:gd name="connsiteY125" fmla="*/ 2075317 h 5100554"/>
              <a:gd name="connsiteX126" fmla="*/ 5134650 w 5178032"/>
              <a:gd name="connsiteY126" fmla="*/ 2102362 h 5100554"/>
              <a:gd name="connsiteX127" fmla="*/ 744684 w 5178032"/>
              <a:gd name="connsiteY127" fmla="*/ 1893629 h 5100554"/>
              <a:gd name="connsiteX128" fmla="*/ 154798 w 5178032"/>
              <a:gd name="connsiteY128" fmla="*/ 1678928 h 5100554"/>
              <a:gd name="connsiteX129" fmla="*/ 164015 w 5178032"/>
              <a:gd name="connsiteY129" fmla="*/ 1653091 h 5100554"/>
              <a:gd name="connsiteX130" fmla="*/ 753932 w 5178032"/>
              <a:gd name="connsiteY130" fmla="*/ 1867803 h 5100554"/>
              <a:gd name="connsiteX131" fmla="*/ 4540363 w 5178032"/>
              <a:gd name="connsiteY131" fmla="*/ 2380976 h 5100554"/>
              <a:gd name="connsiteX132" fmla="*/ 4538520 w 5178032"/>
              <a:gd name="connsiteY132" fmla="*/ 2353600 h 5100554"/>
              <a:gd name="connsiteX133" fmla="*/ 5163955 w 5178032"/>
              <a:gd name="connsiteY133" fmla="*/ 2298882 h 5100554"/>
              <a:gd name="connsiteX134" fmla="*/ 5165778 w 5178032"/>
              <a:gd name="connsiteY134" fmla="*/ 2326259 h 5100554"/>
              <a:gd name="connsiteX135" fmla="*/ 693166 w 5178032"/>
              <a:gd name="connsiteY135" fmla="*/ 2055768 h 5100554"/>
              <a:gd name="connsiteX136" fmla="*/ 86762 w 5178032"/>
              <a:gd name="connsiteY136" fmla="*/ 1893283 h 5100554"/>
              <a:gd name="connsiteX137" fmla="*/ 93311 w 5178032"/>
              <a:gd name="connsiteY137" fmla="*/ 1866639 h 5100554"/>
              <a:gd name="connsiteX138" fmla="*/ 699734 w 5178032"/>
              <a:gd name="connsiteY138" fmla="*/ 2029129 h 5100554"/>
              <a:gd name="connsiteX139" fmla="*/ 4549077 w 5178032"/>
              <a:gd name="connsiteY139" fmla="*/ 2552230 h 5100554"/>
              <a:gd name="connsiteX140" fmla="*/ 4550054 w 5178032"/>
              <a:gd name="connsiteY140" fmla="*/ 2524940 h 5100554"/>
              <a:gd name="connsiteX141" fmla="*/ 4550045 w 5178032"/>
              <a:gd name="connsiteY141" fmla="*/ 2524797 h 5100554"/>
              <a:gd name="connsiteX142" fmla="*/ 5178032 w 5178032"/>
              <a:gd name="connsiteY142" fmla="*/ 2524797 h 5100554"/>
              <a:gd name="connsiteX143" fmla="*/ 5177043 w 5178032"/>
              <a:gd name="connsiteY143" fmla="*/ 2552230 h 5100554"/>
              <a:gd name="connsiteX144" fmla="*/ 656165 w 5178032"/>
              <a:gd name="connsiteY144" fmla="*/ 2221988 h 5100554"/>
              <a:gd name="connsiteX145" fmla="*/ 37743 w 5178032"/>
              <a:gd name="connsiteY145" fmla="*/ 2112944 h 5100554"/>
              <a:gd name="connsiteX146" fmla="*/ 41532 w 5178032"/>
              <a:gd name="connsiteY146" fmla="*/ 2085756 h 5100554"/>
              <a:gd name="connsiteX147" fmla="*/ 659961 w 5178032"/>
              <a:gd name="connsiteY147" fmla="*/ 2194802 h 5100554"/>
              <a:gd name="connsiteX148" fmla="*/ 7790 w 5178032"/>
              <a:gd name="connsiteY148" fmla="*/ 2336179 h 5100554"/>
              <a:gd name="connsiteX149" fmla="*/ 8196 w 5178032"/>
              <a:gd name="connsiteY149" fmla="*/ 2324923 h 5100554"/>
              <a:gd name="connsiteX150" fmla="*/ 10432 w 5178032"/>
              <a:gd name="connsiteY150" fmla="*/ 2308879 h 5100554"/>
              <a:gd name="connsiteX151" fmla="*/ 636384 w 5178032"/>
              <a:gd name="connsiteY151" fmla="*/ 2363643 h 5100554"/>
              <a:gd name="connsiteX152" fmla="*/ 634144 w 5178032"/>
              <a:gd name="connsiteY152" fmla="*/ 2379686 h 5100554"/>
              <a:gd name="connsiteX153" fmla="*/ 633741 w 5178032"/>
              <a:gd name="connsiteY153" fmla="*/ 2390943 h 5100554"/>
              <a:gd name="connsiteX154" fmla="*/ 5167404 w 5178032"/>
              <a:gd name="connsiteY154" fmla="*/ 2787587 h 5100554"/>
              <a:gd name="connsiteX155" fmla="*/ 4541453 w 5178032"/>
              <a:gd name="connsiteY155" fmla="*/ 2732824 h 5100554"/>
              <a:gd name="connsiteX156" fmla="*/ 4543011 w 5178032"/>
              <a:gd name="connsiteY156" fmla="*/ 2721668 h 5100554"/>
              <a:gd name="connsiteX157" fmla="*/ 4543590 w 5178032"/>
              <a:gd name="connsiteY157" fmla="*/ 2705479 h 5100554"/>
              <a:gd name="connsiteX158" fmla="*/ 5169542 w 5178032"/>
              <a:gd name="connsiteY158" fmla="*/ 2760242 h 5100554"/>
              <a:gd name="connsiteX159" fmla="*/ 5168959 w 5178032"/>
              <a:gd name="connsiteY159" fmla="*/ 2776431 h 5100554"/>
              <a:gd name="connsiteX160" fmla="*/ 0 w 5178032"/>
              <a:gd name="connsiteY160" fmla="*/ 2552226 h 5100554"/>
              <a:gd name="connsiteX161" fmla="*/ 990 w 5178032"/>
              <a:gd name="connsiteY161" fmla="*/ 2524793 h 5100554"/>
              <a:gd name="connsiteX162" fmla="*/ 628949 w 5178032"/>
              <a:gd name="connsiteY162" fmla="*/ 2524793 h 5100554"/>
              <a:gd name="connsiteX163" fmla="*/ 627967 w 5178032"/>
              <a:gd name="connsiteY163" fmla="*/ 2552226 h 5100554"/>
              <a:gd name="connsiteX164" fmla="*/ 5136135 w 5178032"/>
              <a:gd name="connsiteY164" fmla="*/ 3011924 h 5100554"/>
              <a:gd name="connsiteX165" fmla="*/ 4517706 w 5178032"/>
              <a:gd name="connsiteY165" fmla="*/ 2902878 h 5100554"/>
              <a:gd name="connsiteX166" fmla="*/ 4521503 w 5178032"/>
              <a:gd name="connsiteY166" fmla="*/ 2875692 h 5100554"/>
              <a:gd name="connsiteX167" fmla="*/ 5139924 w 5178032"/>
              <a:gd name="connsiteY167" fmla="*/ 2984736 h 5100554"/>
              <a:gd name="connsiteX168" fmla="*/ 11517 w 5178032"/>
              <a:gd name="connsiteY168" fmla="*/ 2777198 h 5100554"/>
              <a:gd name="connsiteX169" fmla="*/ 9694 w 5178032"/>
              <a:gd name="connsiteY169" fmla="*/ 2749821 h 5100554"/>
              <a:gd name="connsiteX170" fmla="*/ 635090 w 5178032"/>
              <a:gd name="connsiteY170" fmla="*/ 2695106 h 5100554"/>
              <a:gd name="connsiteX171" fmla="*/ 636933 w 5178032"/>
              <a:gd name="connsiteY171" fmla="*/ 2722481 h 5100554"/>
              <a:gd name="connsiteX172" fmla="*/ 5084414 w 5178032"/>
              <a:gd name="connsiteY172" fmla="*/ 3232396 h 5100554"/>
              <a:gd name="connsiteX173" fmla="*/ 4477992 w 5178032"/>
              <a:gd name="connsiteY173" fmla="*/ 3069906 h 5100554"/>
              <a:gd name="connsiteX174" fmla="*/ 4484561 w 5178032"/>
              <a:gd name="connsiteY174" fmla="*/ 3043266 h 5100554"/>
              <a:gd name="connsiteX175" fmla="*/ 5090963 w 5178032"/>
              <a:gd name="connsiteY175" fmla="*/ 3205751 h 5100554"/>
              <a:gd name="connsiteX176" fmla="*/ 42711 w 5178032"/>
              <a:gd name="connsiteY176" fmla="*/ 3000208 h 5100554"/>
              <a:gd name="connsiteX177" fmla="*/ 38122 w 5178032"/>
              <a:gd name="connsiteY177" fmla="*/ 2973162 h 5100554"/>
              <a:gd name="connsiteX178" fmla="*/ 656312 w 5178032"/>
              <a:gd name="connsiteY178" fmla="*/ 2864159 h 5100554"/>
              <a:gd name="connsiteX179" fmla="*/ 660935 w 5178032"/>
              <a:gd name="connsiteY179" fmla="*/ 2891199 h 5100554"/>
              <a:gd name="connsiteX180" fmla="*/ 5013470 w 5178032"/>
              <a:gd name="connsiteY180" fmla="*/ 3447337 h 5100554"/>
              <a:gd name="connsiteX181" fmla="*/ 4423554 w 5178032"/>
              <a:gd name="connsiteY181" fmla="*/ 3232625 h 5100554"/>
              <a:gd name="connsiteX182" fmla="*/ 4432802 w 5178032"/>
              <a:gd name="connsiteY182" fmla="*/ 3206799 h 5100554"/>
              <a:gd name="connsiteX183" fmla="*/ 5022687 w 5178032"/>
              <a:gd name="connsiteY183" fmla="*/ 3421499 h 5100554"/>
              <a:gd name="connsiteX184" fmla="*/ 93496 w 5178032"/>
              <a:gd name="connsiteY184" fmla="*/ 3219485 h 5100554"/>
              <a:gd name="connsiteX185" fmla="*/ 86218 w 5178032"/>
              <a:gd name="connsiteY185" fmla="*/ 3193035 h 5100554"/>
              <a:gd name="connsiteX186" fmla="*/ 692558 w 5178032"/>
              <a:gd name="connsiteY186" fmla="*/ 3030567 h 5100554"/>
              <a:gd name="connsiteX187" fmla="*/ 699879 w 5178032"/>
              <a:gd name="connsiteY187" fmla="*/ 3057005 h 5100554"/>
              <a:gd name="connsiteX188" fmla="*/ 4923733 w 5178032"/>
              <a:gd name="connsiteY188" fmla="*/ 3654985 h 5100554"/>
              <a:gd name="connsiteX189" fmla="*/ 4354757 w 5178032"/>
              <a:gd name="connsiteY189" fmla="*/ 3389667 h 5100554"/>
              <a:gd name="connsiteX190" fmla="*/ 4366558 w 5178032"/>
              <a:gd name="connsiteY190" fmla="*/ 3364903 h 5100554"/>
              <a:gd name="connsiteX191" fmla="*/ 4935494 w 5178032"/>
              <a:gd name="connsiteY191" fmla="*/ 3630203 h 5100554"/>
              <a:gd name="connsiteX192" fmla="*/ 163476 w 5178032"/>
              <a:gd name="connsiteY192" fmla="*/ 3433276 h 5100554"/>
              <a:gd name="connsiteX193" fmla="*/ 153615 w 5178032"/>
              <a:gd name="connsiteY193" fmla="*/ 3407674 h 5100554"/>
              <a:gd name="connsiteX194" fmla="*/ 743522 w 5178032"/>
              <a:gd name="connsiteY194" fmla="*/ 3192965 h 5100554"/>
              <a:gd name="connsiteX195" fmla="*/ 753433 w 5178032"/>
              <a:gd name="connsiteY195" fmla="*/ 3218550 h 5100554"/>
              <a:gd name="connsiteX196" fmla="*/ 4815935 w 5178032"/>
              <a:gd name="connsiteY196" fmla="*/ 3853662 h 5100554"/>
              <a:gd name="connsiteX197" fmla="*/ 4272203 w 5178032"/>
              <a:gd name="connsiteY197" fmla="*/ 3539738 h 5100554"/>
              <a:gd name="connsiteX198" fmla="*/ 4286407 w 5178032"/>
              <a:gd name="connsiteY198" fmla="*/ 3516263 h 5100554"/>
              <a:gd name="connsiteX199" fmla="*/ 4830092 w 5178032"/>
              <a:gd name="connsiteY199" fmla="*/ 3830161 h 5100554"/>
              <a:gd name="connsiteX200" fmla="*/ 252003 w 5178032"/>
              <a:gd name="connsiteY200" fmla="*/ 3639914 h 5100554"/>
              <a:gd name="connsiteX201" fmla="*/ 239686 w 5178032"/>
              <a:gd name="connsiteY201" fmla="*/ 3615389 h 5100554"/>
              <a:gd name="connsiteX202" fmla="*/ 808695 w 5178032"/>
              <a:gd name="connsiteY202" fmla="*/ 3350056 h 5100554"/>
              <a:gd name="connsiteX203" fmla="*/ 821067 w 5178032"/>
              <a:gd name="connsiteY203" fmla="*/ 3374555 h 5100554"/>
              <a:gd name="connsiteX204" fmla="*/ 4691049 w 5178032"/>
              <a:gd name="connsiteY204" fmla="*/ 4041816 h 5100554"/>
              <a:gd name="connsiteX205" fmla="*/ 4176681 w 5178032"/>
              <a:gd name="connsiteY205" fmla="*/ 3681651 h 5100554"/>
              <a:gd name="connsiteX206" fmla="*/ 4193120 w 5178032"/>
              <a:gd name="connsiteY206" fmla="*/ 3659672 h 5100554"/>
              <a:gd name="connsiteX207" fmla="*/ 4707438 w 5178032"/>
              <a:gd name="connsiteY207" fmla="*/ 4019802 h 5100554"/>
              <a:gd name="connsiteX208" fmla="*/ 358232 w 5178032"/>
              <a:gd name="connsiteY208" fmla="*/ 3837839 h 5100554"/>
              <a:gd name="connsiteX209" fmla="*/ 343600 w 5178032"/>
              <a:gd name="connsiteY209" fmla="*/ 3814611 h 5100554"/>
              <a:gd name="connsiteX210" fmla="*/ 887409 w 5178032"/>
              <a:gd name="connsiteY210" fmla="*/ 3500643 h 5100554"/>
              <a:gd name="connsiteX211" fmla="*/ 902097 w 5178032"/>
              <a:gd name="connsiteY211" fmla="*/ 3523838 h 5100554"/>
              <a:gd name="connsiteX212" fmla="*/ 4550216 w 5178032"/>
              <a:gd name="connsiteY212" fmla="*/ 4218048 h 5100554"/>
              <a:gd name="connsiteX213" fmla="*/ 4069109 w 5178032"/>
              <a:gd name="connsiteY213" fmla="*/ 3814350 h 5100554"/>
              <a:gd name="connsiteX214" fmla="*/ 4087601 w 5178032"/>
              <a:gd name="connsiteY214" fmla="*/ 3794059 h 5100554"/>
              <a:gd name="connsiteX215" fmla="*/ 4568659 w 5178032"/>
              <a:gd name="connsiteY215" fmla="*/ 4197714 h 5100554"/>
              <a:gd name="connsiteX216" fmla="*/ 481180 w 5178032"/>
              <a:gd name="connsiteY216" fmla="*/ 4025624 h 5100554"/>
              <a:gd name="connsiteX217" fmla="*/ 464386 w 5178032"/>
              <a:gd name="connsiteY217" fmla="*/ 4003895 h 5100554"/>
              <a:gd name="connsiteX218" fmla="*/ 978890 w 5178032"/>
              <a:gd name="connsiteY218" fmla="*/ 3643635 h 5100554"/>
              <a:gd name="connsiteX219" fmla="*/ 995741 w 5178032"/>
              <a:gd name="connsiteY219" fmla="*/ 3665325 h 5100554"/>
              <a:gd name="connsiteX220" fmla="*/ 4394694 w 5178032"/>
              <a:gd name="connsiteY220" fmla="*/ 4381120 h 5100554"/>
              <a:gd name="connsiteX221" fmla="*/ 3950487 w 5178032"/>
              <a:gd name="connsiteY221" fmla="*/ 3936911 h 5100554"/>
              <a:gd name="connsiteX222" fmla="*/ 3970846 w 5178032"/>
              <a:gd name="connsiteY222" fmla="*/ 3918477 h 5100554"/>
              <a:gd name="connsiteX223" fmla="*/ 4415006 w 5178032"/>
              <a:gd name="connsiteY223" fmla="*/ 4362637 h 5100554"/>
              <a:gd name="connsiteX224" fmla="*/ 619769 w 5178032"/>
              <a:gd name="connsiteY224" fmla="*/ 4201967 h 5100554"/>
              <a:gd name="connsiteX225" fmla="*/ 606751 w 5178032"/>
              <a:gd name="connsiteY225" fmla="*/ 4188088 h 5100554"/>
              <a:gd name="connsiteX226" fmla="*/ 601590 w 5178032"/>
              <a:gd name="connsiteY226" fmla="*/ 4181411 h 5100554"/>
              <a:gd name="connsiteX227" fmla="*/ 1082910 w 5178032"/>
              <a:gd name="connsiteY227" fmla="*/ 3777536 h 5100554"/>
              <a:gd name="connsiteX228" fmla="*/ 1088087 w 5178032"/>
              <a:gd name="connsiteY228" fmla="*/ 3784200 h 5100554"/>
              <a:gd name="connsiteX229" fmla="*/ 1101140 w 5178032"/>
              <a:gd name="connsiteY229" fmla="*/ 3798048 h 5100554"/>
              <a:gd name="connsiteX230" fmla="*/ 4225812 w 5178032"/>
              <a:gd name="connsiteY230" fmla="*/ 4529934 h 5100554"/>
              <a:gd name="connsiteX231" fmla="*/ 3821865 w 5178032"/>
              <a:gd name="connsiteY231" fmla="*/ 4048527 h 5100554"/>
              <a:gd name="connsiteX232" fmla="*/ 3843898 w 5178032"/>
              <a:gd name="connsiteY232" fmla="*/ 4032108 h 5100554"/>
              <a:gd name="connsiteX233" fmla="*/ 4247803 w 5178032"/>
              <a:gd name="connsiteY233" fmla="*/ 4513463 h 5100554"/>
              <a:gd name="connsiteX234" fmla="*/ 773103 w 5178032"/>
              <a:gd name="connsiteY234" fmla="*/ 4365437 h 5100554"/>
              <a:gd name="connsiteX235" fmla="*/ 754325 w 5178032"/>
              <a:gd name="connsiteY235" fmla="*/ 4345418 h 5100554"/>
              <a:gd name="connsiteX236" fmla="*/ 1198455 w 5178032"/>
              <a:gd name="connsiteY236" fmla="*/ 3901289 h 5100554"/>
              <a:gd name="connsiteX237" fmla="*/ 1216063 w 5178032"/>
              <a:gd name="connsiteY237" fmla="*/ 3919969 h 5100554"/>
              <a:gd name="connsiteX238" fmla="*/ 1217399 w 5178032"/>
              <a:gd name="connsiteY238" fmla="*/ 3921141 h 5100554"/>
              <a:gd name="connsiteX239" fmla="*/ 4044948 w 5178032"/>
              <a:gd name="connsiteY239" fmla="*/ 4663530 h 5100554"/>
              <a:gd name="connsiteX240" fmla="*/ 3684323 w 5178032"/>
              <a:gd name="connsiteY240" fmla="*/ 4148504 h 5100554"/>
              <a:gd name="connsiteX241" fmla="*/ 3702465 w 5178032"/>
              <a:gd name="connsiteY241" fmla="*/ 4137501 h 5100554"/>
              <a:gd name="connsiteX242" fmla="*/ 3707487 w 5178032"/>
              <a:gd name="connsiteY242" fmla="*/ 4133759 h 5100554"/>
              <a:gd name="connsiteX243" fmla="*/ 4067774 w 5178032"/>
              <a:gd name="connsiteY243" fmla="*/ 4648303 h 5100554"/>
              <a:gd name="connsiteX244" fmla="*/ 4058368 w 5178032"/>
              <a:gd name="connsiteY244" fmla="*/ 4655348 h 5100554"/>
              <a:gd name="connsiteX245" fmla="*/ 940913 w 5178032"/>
              <a:gd name="connsiteY245" fmla="*/ 4513704 h 5100554"/>
              <a:gd name="connsiteX246" fmla="*/ 920321 w 5178032"/>
              <a:gd name="connsiteY246" fmla="*/ 4495568 h 5100554"/>
              <a:gd name="connsiteX247" fmla="*/ 1323951 w 5178032"/>
              <a:gd name="connsiteY247" fmla="*/ 4014541 h 5100554"/>
              <a:gd name="connsiteX248" fmla="*/ 1344585 w 5178032"/>
              <a:gd name="connsiteY248" fmla="*/ 4032627 h 5100554"/>
              <a:gd name="connsiteX249" fmla="*/ 3853158 w 5178032"/>
              <a:gd name="connsiteY249" fmla="*/ 4780467 h 5100554"/>
              <a:gd name="connsiteX250" fmla="*/ 3538954 w 5178032"/>
              <a:gd name="connsiteY250" fmla="*/ 4236249 h 5100554"/>
              <a:gd name="connsiteX251" fmla="*/ 3542359 w 5178032"/>
              <a:gd name="connsiteY251" fmla="*/ 4234605 h 5100554"/>
              <a:gd name="connsiteX252" fmla="*/ 3562594 w 5178032"/>
              <a:gd name="connsiteY252" fmla="*/ 4222332 h 5100554"/>
              <a:gd name="connsiteX253" fmla="*/ 3876586 w 5178032"/>
              <a:gd name="connsiteY253" fmla="*/ 4766183 h 5100554"/>
              <a:gd name="connsiteX254" fmla="*/ 1120550 w 5178032"/>
              <a:gd name="connsiteY254" fmla="*/ 4646940 h 5100554"/>
              <a:gd name="connsiteX255" fmla="*/ 1098324 w 5178032"/>
              <a:gd name="connsiteY255" fmla="*/ 4630855 h 5100554"/>
              <a:gd name="connsiteX256" fmla="*/ 1458434 w 5178032"/>
              <a:gd name="connsiteY256" fmla="*/ 4116565 h 5100554"/>
              <a:gd name="connsiteX257" fmla="*/ 1480694 w 5178032"/>
              <a:gd name="connsiteY257" fmla="*/ 4132601 h 5100554"/>
              <a:gd name="connsiteX258" fmla="*/ 3651631 w 5178032"/>
              <a:gd name="connsiteY258" fmla="*/ 4879071 h 5100554"/>
              <a:gd name="connsiteX259" fmla="*/ 3386254 w 5178032"/>
              <a:gd name="connsiteY259" fmla="*/ 4309967 h 5100554"/>
              <a:gd name="connsiteX260" fmla="*/ 3410960 w 5178032"/>
              <a:gd name="connsiteY260" fmla="*/ 4298040 h 5100554"/>
              <a:gd name="connsiteX261" fmla="*/ 3676312 w 5178032"/>
              <a:gd name="connsiteY261" fmla="*/ 4867090 h 5100554"/>
              <a:gd name="connsiteX262" fmla="*/ 1310684 w 5178032"/>
              <a:gd name="connsiteY262" fmla="*/ 4764260 h 5100554"/>
              <a:gd name="connsiteX263" fmla="*/ 1287019 w 5178032"/>
              <a:gd name="connsiteY263" fmla="*/ 4750385 h 5100554"/>
              <a:gd name="connsiteX264" fmla="*/ 1600902 w 5178032"/>
              <a:gd name="connsiteY264" fmla="*/ 4206723 h 5100554"/>
              <a:gd name="connsiteX265" fmla="*/ 1624593 w 5178032"/>
              <a:gd name="connsiteY265" fmla="*/ 4220552 h 5100554"/>
              <a:gd name="connsiteX266" fmla="*/ 3442724 w 5178032"/>
              <a:gd name="connsiteY266" fmla="*/ 4959945 h 5100554"/>
              <a:gd name="connsiteX267" fmla="*/ 3227984 w 5178032"/>
              <a:gd name="connsiteY267" fmla="*/ 4369950 h 5100554"/>
              <a:gd name="connsiteX268" fmla="*/ 3253717 w 5178032"/>
              <a:gd name="connsiteY268" fmla="*/ 4360445 h 5100554"/>
              <a:gd name="connsiteX269" fmla="*/ 3468439 w 5178032"/>
              <a:gd name="connsiteY269" fmla="*/ 4950391 h 5100554"/>
              <a:gd name="connsiteX270" fmla="*/ 1509927 w 5178032"/>
              <a:gd name="connsiteY270" fmla="*/ 4864909 h 5100554"/>
              <a:gd name="connsiteX271" fmla="*/ 1485029 w 5178032"/>
              <a:gd name="connsiteY271" fmla="*/ 4853393 h 5100554"/>
              <a:gd name="connsiteX272" fmla="*/ 1750319 w 5178032"/>
              <a:gd name="connsiteY272" fmla="*/ 4284476 h 5100554"/>
              <a:gd name="connsiteX273" fmla="*/ 1775235 w 5178032"/>
              <a:gd name="connsiteY273" fmla="*/ 4295953 h 5100554"/>
              <a:gd name="connsiteX274" fmla="*/ 3227977 w 5178032"/>
              <a:gd name="connsiteY274" fmla="*/ 5022614 h 5100554"/>
              <a:gd name="connsiteX275" fmla="*/ 3065489 w 5178032"/>
              <a:gd name="connsiteY275" fmla="*/ 4416199 h 5100554"/>
              <a:gd name="connsiteX276" fmla="*/ 3092020 w 5178032"/>
              <a:gd name="connsiteY276" fmla="*/ 4409222 h 5100554"/>
              <a:gd name="connsiteX277" fmla="*/ 3254497 w 5178032"/>
              <a:gd name="connsiteY277" fmla="*/ 5015596 h 5100554"/>
              <a:gd name="connsiteX278" fmla="*/ 1716827 w 5178032"/>
              <a:gd name="connsiteY278" fmla="*/ 4948297 h 5100554"/>
              <a:gd name="connsiteX279" fmla="*/ 1690920 w 5178032"/>
              <a:gd name="connsiteY279" fmla="*/ 4939270 h 5100554"/>
              <a:gd name="connsiteX280" fmla="*/ 1905616 w 5178032"/>
              <a:gd name="connsiteY280" fmla="*/ 4349399 h 5100554"/>
              <a:gd name="connsiteX281" fmla="*/ 1931534 w 5178032"/>
              <a:gd name="connsiteY281" fmla="*/ 4358396 h 5100554"/>
              <a:gd name="connsiteX282" fmla="*/ 3008949 w 5178032"/>
              <a:gd name="connsiteY282" fmla="*/ 5066784 h 5100554"/>
              <a:gd name="connsiteX283" fmla="*/ 2899935 w 5178032"/>
              <a:gd name="connsiteY283" fmla="*/ 4448535 h 5100554"/>
              <a:gd name="connsiteX284" fmla="*/ 2927021 w 5178032"/>
              <a:gd name="connsiteY284" fmla="*/ 4444175 h 5100554"/>
              <a:gd name="connsiteX285" fmla="*/ 3036030 w 5178032"/>
              <a:gd name="connsiteY285" fmla="*/ 5062392 h 5100554"/>
              <a:gd name="connsiteX286" fmla="*/ 1929899 w 5178032"/>
              <a:gd name="connsiteY286" fmla="*/ 5014032 h 5100554"/>
              <a:gd name="connsiteX287" fmla="*/ 1903223 w 5178032"/>
              <a:gd name="connsiteY287" fmla="*/ 5007603 h 5100554"/>
              <a:gd name="connsiteX288" fmla="*/ 2065705 w 5178032"/>
              <a:gd name="connsiteY288" fmla="*/ 4401209 h 5100554"/>
              <a:gd name="connsiteX289" fmla="*/ 2092388 w 5178032"/>
              <a:gd name="connsiteY289" fmla="*/ 4407618 h 5100554"/>
              <a:gd name="connsiteX290" fmla="*/ 2787197 w 5178032"/>
              <a:gd name="connsiteY290" fmla="*/ 5092368 h 5100554"/>
              <a:gd name="connsiteX291" fmla="*/ 2732479 w 5178032"/>
              <a:gd name="connsiteY291" fmla="*/ 4466936 h 5100554"/>
              <a:gd name="connsiteX292" fmla="*/ 2759869 w 5178032"/>
              <a:gd name="connsiteY292" fmla="*/ 4465257 h 5100554"/>
              <a:gd name="connsiteX293" fmla="*/ 2814585 w 5178032"/>
              <a:gd name="connsiteY293" fmla="*/ 5090670 h 5100554"/>
              <a:gd name="connsiteX294" fmla="*/ 2147662 w 5178032"/>
              <a:gd name="connsiteY294" fmla="*/ 5061956 h 5100554"/>
              <a:gd name="connsiteX295" fmla="*/ 2120467 w 5178032"/>
              <a:gd name="connsiteY295" fmla="*/ 5058208 h 5100554"/>
              <a:gd name="connsiteX296" fmla="*/ 2229512 w 5178032"/>
              <a:gd name="connsiteY296" fmla="*/ 4439789 h 5100554"/>
              <a:gd name="connsiteX297" fmla="*/ 2256707 w 5178032"/>
              <a:gd name="connsiteY297" fmla="*/ 4443530 h 5100554"/>
              <a:gd name="connsiteX298" fmla="*/ 2564234 w 5178032"/>
              <a:gd name="connsiteY298" fmla="*/ 5099523 h 5100554"/>
              <a:gd name="connsiteX299" fmla="*/ 2564234 w 5178032"/>
              <a:gd name="connsiteY299" fmla="*/ 4471552 h 5100554"/>
              <a:gd name="connsiteX300" fmla="*/ 2591665 w 5178032"/>
              <a:gd name="connsiteY300" fmla="*/ 4472589 h 5100554"/>
              <a:gd name="connsiteX301" fmla="*/ 2591665 w 5178032"/>
              <a:gd name="connsiteY301" fmla="*/ 5100554 h 5100554"/>
              <a:gd name="connsiteX302" fmla="*/ 2366233 w 5178032"/>
              <a:gd name="connsiteY302" fmla="*/ 5092080 h 5100554"/>
              <a:gd name="connsiteX303" fmla="*/ 2341455 w 5178032"/>
              <a:gd name="connsiteY303" fmla="*/ 5088665 h 5100554"/>
              <a:gd name="connsiteX304" fmla="*/ 2396218 w 5178032"/>
              <a:gd name="connsiteY304" fmla="*/ 4462723 h 5100554"/>
              <a:gd name="connsiteX305" fmla="*/ 2420997 w 5178032"/>
              <a:gd name="connsiteY305" fmla="*/ 4466132 h 5100554"/>
              <a:gd name="connsiteX306" fmla="*/ 2423448 w 5178032"/>
              <a:gd name="connsiteY306" fmla="*/ 4466225 h 5100554"/>
              <a:gd name="connsiteX307" fmla="*/ 2368685 w 5178032"/>
              <a:gd name="connsiteY307" fmla="*/ 5092172 h 510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178032" h="5100554">
                <a:moveTo>
                  <a:pt x="2731163" y="634276"/>
                </a:moveTo>
                <a:lnTo>
                  <a:pt x="2785927" y="8334"/>
                </a:lnTo>
                <a:lnTo>
                  <a:pt x="2810921" y="9274"/>
                </a:lnTo>
                <a:lnTo>
                  <a:pt x="2813351" y="9609"/>
                </a:lnTo>
                <a:lnTo>
                  <a:pt x="2758588" y="635556"/>
                </a:lnTo>
                <a:lnTo>
                  <a:pt x="2756158" y="635222"/>
                </a:lnTo>
                <a:close/>
                <a:moveTo>
                  <a:pt x="2924140" y="658331"/>
                </a:moveTo>
                <a:lnTo>
                  <a:pt x="2896945" y="654590"/>
                </a:lnTo>
                <a:lnTo>
                  <a:pt x="3005991" y="36158"/>
                </a:lnTo>
                <a:lnTo>
                  <a:pt x="3033185" y="39906"/>
                </a:lnTo>
                <a:close/>
                <a:moveTo>
                  <a:pt x="2564233" y="627960"/>
                </a:moveTo>
                <a:lnTo>
                  <a:pt x="2564233" y="0"/>
                </a:lnTo>
                <a:lnTo>
                  <a:pt x="2591665" y="1031"/>
                </a:lnTo>
                <a:lnTo>
                  <a:pt x="2591665" y="628998"/>
                </a:lnTo>
                <a:close/>
                <a:moveTo>
                  <a:pt x="3087353" y="694356"/>
                </a:moveTo>
                <a:lnTo>
                  <a:pt x="3060671" y="687947"/>
                </a:lnTo>
                <a:lnTo>
                  <a:pt x="3223164" y="81517"/>
                </a:lnTo>
                <a:lnTo>
                  <a:pt x="3249841" y="87945"/>
                </a:lnTo>
                <a:close/>
                <a:moveTo>
                  <a:pt x="2397430" y="637313"/>
                </a:moveTo>
                <a:lnTo>
                  <a:pt x="2342715" y="11914"/>
                </a:lnTo>
                <a:lnTo>
                  <a:pt x="2370102" y="10216"/>
                </a:lnTo>
                <a:lnTo>
                  <a:pt x="2424819" y="635635"/>
                </a:lnTo>
                <a:close/>
                <a:moveTo>
                  <a:pt x="3247241" y="743520"/>
                </a:moveTo>
                <a:lnTo>
                  <a:pt x="3221323" y="734523"/>
                </a:lnTo>
                <a:lnTo>
                  <a:pt x="3436041" y="144593"/>
                </a:lnTo>
                <a:lnTo>
                  <a:pt x="3461947" y="153620"/>
                </a:lnTo>
                <a:close/>
                <a:moveTo>
                  <a:pt x="2231933" y="660108"/>
                </a:moveTo>
                <a:lnTo>
                  <a:pt x="2122928" y="41912"/>
                </a:lnTo>
                <a:lnTo>
                  <a:pt x="2150008" y="37521"/>
                </a:lnTo>
                <a:lnTo>
                  <a:pt x="2259019" y="655748"/>
                </a:lnTo>
                <a:close/>
                <a:moveTo>
                  <a:pt x="3402733" y="805775"/>
                </a:moveTo>
                <a:lnTo>
                  <a:pt x="3377817" y="794297"/>
                </a:lnTo>
                <a:lnTo>
                  <a:pt x="3643143" y="225304"/>
                </a:lnTo>
                <a:lnTo>
                  <a:pt x="3668040" y="236820"/>
                </a:lnTo>
                <a:close/>
                <a:moveTo>
                  <a:pt x="2068779" y="696432"/>
                </a:moveTo>
                <a:lnTo>
                  <a:pt x="1906309" y="90083"/>
                </a:lnTo>
                <a:lnTo>
                  <a:pt x="1932828" y="83065"/>
                </a:lnTo>
                <a:lnTo>
                  <a:pt x="2095310" y="689456"/>
                </a:lnTo>
                <a:close/>
                <a:moveTo>
                  <a:pt x="3552739" y="880905"/>
                </a:moveTo>
                <a:lnTo>
                  <a:pt x="3529048" y="867076"/>
                </a:lnTo>
                <a:lnTo>
                  <a:pt x="3842983" y="323324"/>
                </a:lnTo>
                <a:lnTo>
                  <a:pt x="3866649" y="337199"/>
                </a:lnTo>
                <a:close/>
                <a:moveTo>
                  <a:pt x="1909054" y="746221"/>
                </a:moveTo>
                <a:lnTo>
                  <a:pt x="1694342" y="156303"/>
                </a:lnTo>
                <a:lnTo>
                  <a:pt x="1720057" y="146749"/>
                </a:lnTo>
                <a:lnTo>
                  <a:pt x="1934788" y="736716"/>
                </a:lnTo>
                <a:close/>
                <a:moveTo>
                  <a:pt x="3696184" y="968553"/>
                </a:moveTo>
                <a:lnTo>
                  <a:pt x="3673924" y="952517"/>
                </a:lnTo>
                <a:lnTo>
                  <a:pt x="4034102" y="438128"/>
                </a:lnTo>
                <a:lnTo>
                  <a:pt x="4056328" y="454214"/>
                </a:lnTo>
                <a:close/>
                <a:moveTo>
                  <a:pt x="1753853" y="809272"/>
                </a:moveTo>
                <a:lnTo>
                  <a:pt x="1488513" y="240249"/>
                </a:lnTo>
                <a:lnTo>
                  <a:pt x="1513194" y="228268"/>
                </a:lnTo>
                <a:lnTo>
                  <a:pt x="1778559" y="797345"/>
                </a:lnTo>
                <a:close/>
                <a:moveTo>
                  <a:pt x="3832007" y="1068233"/>
                </a:moveTo>
                <a:lnTo>
                  <a:pt x="3820280" y="1057954"/>
                </a:lnTo>
                <a:lnTo>
                  <a:pt x="3810646" y="1051013"/>
                </a:lnTo>
                <a:lnTo>
                  <a:pt x="4215040" y="569075"/>
                </a:lnTo>
                <a:lnTo>
                  <a:pt x="4215664" y="569526"/>
                </a:lnTo>
                <a:lnTo>
                  <a:pt x="4235679" y="587154"/>
                </a:lnTo>
                <a:close/>
                <a:moveTo>
                  <a:pt x="1604262" y="885267"/>
                </a:moveTo>
                <a:lnTo>
                  <a:pt x="1290284" y="341441"/>
                </a:lnTo>
                <a:lnTo>
                  <a:pt x="1313713" y="327156"/>
                </a:lnTo>
                <a:lnTo>
                  <a:pt x="1627723" y="871038"/>
                </a:lnTo>
                <a:close/>
                <a:moveTo>
                  <a:pt x="3958994" y="1179545"/>
                </a:moveTo>
                <a:lnTo>
                  <a:pt x="3938321" y="1161424"/>
                </a:lnTo>
                <a:lnTo>
                  <a:pt x="4382915" y="716829"/>
                </a:lnTo>
                <a:lnTo>
                  <a:pt x="4401511" y="733207"/>
                </a:lnTo>
                <a:lnTo>
                  <a:pt x="4403360" y="735179"/>
                </a:lnTo>
                <a:close/>
                <a:moveTo>
                  <a:pt x="1461360" y="973785"/>
                </a:moveTo>
                <a:lnTo>
                  <a:pt x="1101087" y="459263"/>
                </a:lnTo>
                <a:lnTo>
                  <a:pt x="1118787" y="446006"/>
                </a:lnTo>
                <a:lnTo>
                  <a:pt x="1123346" y="443226"/>
                </a:lnTo>
                <a:lnTo>
                  <a:pt x="1483957" y="958231"/>
                </a:lnTo>
                <a:lnTo>
                  <a:pt x="1474690" y="963852"/>
                </a:lnTo>
                <a:close/>
                <a:moveTo>
                  <a:pt x="4075239" y="1302484"/>
                </a:moveTo>
                <a:lnTo>
                  <a:pt x="4056392" y="1282488"/>
                </a:lnTo>
                <a:lnTo>
                  <a:pt x="4537817" y="878525"/>
                </a:lnTo>
                <a:lnTo>
                  <a:pt x="4556613" y="898563"/>
                </a:lnTo>
                <a:close/>
                <a:moveTo>
                  <a:pt x="1326299" y="1074429"/>
                </a:moveTo>
                <a:lnTo>
                  <a:pt x="922409" y="593090"/>
                </a:lnTo>
                <a:lnTo>
                  <a:pt x="944398" y="576621"/>
                </a:lnTo>
                <a:lnTo>
                  <a:pt x="1348332" y="1058011"/>
                </a:lnTo>
                <a:close/>
                <a:moveTo>
                  <a:pt x="4180742" y="1435163"/>
                </a:moveTo>
                <a:lnTo>
                  <a:pt x="4163893" y="1413473"/>
                </a:lnTo>
                <a:lnTo>
                  <a:pt x="4678510" y="1053134"/>
                </a:lnTo>
                <a:lnTo>
                  <a:pt x="4695304" y="1074863"/>
                </a:lnTo>
                <a:close/>
                <a:moveTo>
                  <a:pt x="1201135" y="1187562"/>
                </a:moveTo>
                <a:lnTo>
                  <a:pt x="756986" y="743413"/>
                </a:lnTo>
                <a:lnTo>
                  <a:pt x="777299" y="724931"/>
                </a:lnTo>
                <a:lnTo>
                  <a:pt x="1221495" y="1169127"/>
                </a:lnTo>
                <a:close/>
                <a:moveTo>
                  <a:pt x="4274567" y="1576741"/>
                </a:moveTo>
                <a:lnTo>
                  <a:pt x="4259879" y="1553547"/>
                </a:lnTo>
                <a:lnTo>
                  <a:pt x="4803803" y="1239512"/>
                </a:lnTo>
                <a:lnTo>
                  <a:pt x="4818434" y="1262740"/>
                </a:lnTo>
                <a:close/>
                <a:moveTo>
                  <a:pt x="1085982" y="1311213"/>
                </a:moveTo>
                <a:lnTo>
                  <a:pt x="604934" y="907566"/>
                </a:lnTo>
                <a:lnTo>
                  <a:pt x="623377" y="887231"/>
                </a:lnTo>
                <a:lnTo>
                  <a:pt x="1104475" y="1290921"/>
                </a:lnTo>
                <a:close/>
                <a:moveTo>
                  <a:pt x="4355822" y="1726272"/>
                </a:moveTo>
                <a:lnTo>
                  <a:pt x="4343450" y="1701773"/>
                </a:lnTo>
                <a:lnTo>
                  <a:pt x="4912570" y="1436388"/>
                </a:lnTo>
                <a:lnTo>
                  <a:pt x="4924887" y="1460913"/>
                </a:lnTo>
                <a:close/>
                <a:moveTo>
                  <a:pt x="981847" y="1444606"/>
                </a:moveTo>
                <a:lnTo>
                  <a:pt x="467536" y="1084481"/>
                </a:lnTo>
                <a:lnTo>
                  <a:pt x="483924" y="1062469"/>
                </a:lnTo>
                <a:lnTo>
                  <a:pt x="998285" y="1422628"/>
                </a:lnTo>
                <a:close/>
                <a:moveTo>
                  <a:pt x="4423677" y="1882691"/>
                </a:moveTo>
                <a:lnTo>
                  <a:pt x="4413766" y="1857106"/>
                </a:lnTo>
                <a:lnTo>
                  <a:pt x="5003774" y="1642361"/>
                </a:lnTo>
                <a:lnTo>
                  <a:pt x="5013635" y="1667964"/>
                </a:lnTo>
                <a:close/>
                <a:moveTo>
                  <a:pt x="889687" y="1586845"/>
                </a:moveTo>
                <a:lnTo>
                  <a:pt x="346004" y="1272950"/>
                </a:lnTo>
                <a:lnTo>
                  <a:pt x="360161" y="1249447"/>
                </a:lnTo>
                <a:lnTo>
                  <a:pt x="903890" y="1563369"/>
                </a:lnTo>
                <a:close/>
                <a:moveTo>
                  <a:pt x="4477406" y="2044821"/>
                </a:moveTo>
                <a:lnTo>
                  <a:pt x="4470085" y="2018382"/>
                </a:lnTo>
                <a:lnTo>
                  <a:pt x="5076510" y="1855891"/>
                </a:lnTo>
                <a:lnTo>
                  <a:pt x="5083788" y="1882341"/>
                </a:lnTo>
                <a:close/>
                <a:moveTo>
                  <a:pt x="810382" y="1736902"/>
                </a:moveTo>
                <a:lnTo>
                  <a:pt x="241446" y="1471603"/>
                </a:lnTo>
                <a:lnTo>
                  <a:pt x="253207" y="1446819"/>
                </a:lnTo>
                <a:lnTo>
                  <a:pt x="822183" y="1712137"/>
                </a:lnTo>
                <a:close/>
                <a:moveTo>
                  <a:pt x="4516428" y="2211371"/>
                </a:moveTo>
                <a:lnTo>
                  <a:pt x="4511806" y="2184332"/>
                </a:lnTo>
                <a:lnTo>
                  <a:pt x="5130060" y="2075317"/>
                </a:lnTo>
                <a:lnTo>
                  <a:pt x="5134650" y="2102362"/>
                </a:lnTo>
                <a:close/>
                <a:moveTo>
                  <a:pt x="744684" y="1893629"/>
                </a:moveTo>
                <a:lnTo>
                  <a:pt x="154798" y="1678928"/>
                </a:lnTo>
                <a:lnTo>
                  <a:pt x="164015" y="1653091"/>
                </a:lnTo>
                <a:lnTo>
                  <a:pt x="753932" y="1867803"/>
                </a:lnTo>
                <a:close/>
                <a:moveTo>
                  <a:pt x="4540363" y="2380976"/>
                </a:moveTo>
                <a:lnTo>
                  <a:pt x="4538520" y="2353600"/>
                </a:lnTo>
                <a:lnTo>
                  <a:pt x="5163955" y="2298882"/>
                </a:lnTo>
                <a:lnTo>
                  <a:pt x="5165778" y="2326259"/>
                </a:lnTo>
                <a:close/>
                <a:moveTo>
                  <a:pt x="693166" y="2055768"/>
                </a:moveTo>
                <a:lnTo>
                  <a:pt x="86762" y="1893283"/>
                </a:lnTo>
                <a:lnTo>
                  <a:pt x="93311" y="1866639"/>
                </a:lnTo>
                <a:lnTo>
                  <a:pt x="699734" y="2029129"/>
                </a:lnTo>
                <a:close/>
                <a:moveTo>
                  <a:pt x="4549077" y="2552230"/>
                </a:moveTo>
                <a:lnTo>
                  <a:pt x="4550054" y="2524940"/>
                </a:lnTo>
                <a:lnTo>
                  <a:pt x="4550045" y="2524797"/>
                </a:lnTo>
                <a:lnTo>
                  <a:pt x="5178032" y="2524797"/>
                </a:lnTo>
                <a:lnTo>
                  <a:pt x="5177043" y="2552230"/>
                </a:lnTo>
                <a:close/>
                <a:moveTo>
                  <a:pt x="656165" y="2221988"/>
                </a:moveTo>
                <a:lnTo>
                  <a:pt x="37743" y="2112944"/>
                </a:lnTo>
                <a:lnTo>
                  <a:pt x="41532" y="2085756"/>
                </a:lnTo>
                <a:lnTo>
                  <a:pt x="659961" y="2194802"/>
                </a:lnTo>
                <a:close/>
                <a:moveTo>
                  <a:pt x="7790" y="2336179"/>
                </a:moveTo>
                <a:lnTo>
                  <a:pt x="8196" y="2324923"/>
                </a:lnTo>
                <a:lnTo>
                  <a:pt x="10432" y="2308879"/>
                </a:lnTo>
                <a:lnTo>
                  <a:pt x="636384" y="2363643"/>
                </a:lnTo>
                <a:lnTo>
                  <a:pt x="634144" y="2379686"/>
                </a:lnTo>
                <a:lnTo>
                  <a:pt x="633741" y="2390943"/>
                </a:lnTo>
                <a:close/>
                <a:moveTo>
                  <a:pt x="5167404" y="2787587"/>
                </a:moveTo>
                <a:lnTo>
                  <a:pt x="4541453" y="2732824"/>
                </a:lnTo>
                <a:lnTo>
                  <a:pt x="4543011" y="2721668"/>
                </a:lnTo>
                <a:lnTo>
                  <a:pt x="4543590" y="2705479"/>
                </a:lnTo>
                <a:lnTo>
                  <a:pt x="5169542" y="2760242"/>
                </a:lnTo>
                <a:lnTo>
                  <a:pt x="5168959" y="2776431"/>
                </a:lnTo>
                <a:close/>
                <a:moveTo>
                  <a:pt x="0" y="2552226"/>
                </a:moveTo>
                <a:lnTo>
                  <a:pt x="990" y="2524793"/>
                </a:lnTo>
                <a:lnTo>
                  <a:pt x="628949" y="2524793"/>
                </a:lnTo>
                <a:lnTo>
                  <a:pt x="627967" y="2552226"/>
                </a:lnTo>
                <a:close/>
                <a:moveTo>
                  <a:pt x="5136135" y="3011924"/>
                </a:moveTo>
                <a:lnTo>
                  <a:pt x="4517706" y="2902878"/>
                </a:lnTo>
                <a:lnTo>
                  <a:pt x="4521503" y="2875692"/>
                </a:lnTo>
                <a:lnTo>
                  <a:pt x="5139924" y="2984736"/>
                </a:lnTo>
                <a:close/>
                <a:moveTo>
                  <a:pt x="11517" y="2777198"/>
                </a:moveTo>
                <a:lnTo>
                  <a:pt x="9694" y="2749821"/>
                </a:lnTo>
                <a:lnTo>
                  <a:pt x="635090" y="2695106"/>
                </a:lnTo>
                <a:lnTo>
                  <a:pt x="636933" y="2722481"/>
                </a:lnTo>
                <a:close/>
                <a:moveTo>
                  <a:pt x="5084414" y="3232396"/>
                </a:moveTo>
                <a:lnTo>
                  <a:pt x="4477992" y="3069906"/>
                </a:lnTo>
                <a:lnTo>
                  <a:pt x="4484561" y="3043266"/>
                </a:lnTo>
                <a:lnTo>
                  <a:pt x="5090963" y="3205751"/>
                </a:lnTo>
                <a:close/>
                <a:moveTo>
                  <a:pt x="42711" y="3000208"/>
                </a:moveTo>
                <a:lnTo>
                  <a:pt x="38122" y="2973162"/>
                </a:lnTo>
                <a:lnTo>
                  <a:pt x="656312" y="2864159"/>
                </a:lnTo>
                <a:lnTo>
                  <a:pt x="660935" y="2891199"/>
                </a:lnTo>
                <a:close/>
                <a:moveTo>
                  <a:pt x="5013470" y="3447337"/>
                </a:moveTo>
                <a:lnTo>
                  <a:pt x="4423554" y="3232625"/>
                </a:lnTo>
                <a:lnTo>
                  <a:pt x="4432802" y="3206799"/>
                </a:lnTo>
                <a:lnTo>
                  <a:pt x="5022687" y="3421499"/>
                </a:lnTo>
                <a:close/>
                <a:moveTo>
                  <a:pt x="93496" y="3219485"/>
                </a:moveTo>
                <a:lnTo>
                  <a:pt x="86218" y="3193035"/>
                </a:lnTo>
                <a:lnTo>
                  <a:pt x="692558" y="3030567"/>
                </a:lnTo>
                <a:lnTo>
                  <a:pt x="699879" y="3057005"/>
                </a:lnTo>
                <a:close/>
                <a:moveTo>
                  <a:pt x="4923733" y="3654985"/>
                </a:moveTo>
                <a:lnTo>
                  <a:pt x="4354757" y="3389667"/>
                </a:lnTo>
                <a:lnTo>
                  <a:pt x="4366558" y="3364903"/>
                </a:lnTo>
                <a:lnTo>
                  <a:pt x="4935494" y="3630203"/>
                </a:lnTo>
                <a:close/>
                <a:moveTo>
                  <a:pt x="163476" y="3433276"/>
                </a:moveTo>
                <a:lnTo>
                  <a:pt x="153615" y="3407674"/>
                </a:lnTo>
                <a:lnTo>
                  <a:pt x="743522" y="3192965"/>
                </a:lnTo>
                <a:lnTo>
                  <a:pt x="753433" y="3218550"/>
                </a:lnTo>
                <a:close/>
                <a:moveTo>
                  <a:pt x="4815935" y="3853662"/>
                </a:moveTo>
                <a:lnTo>
                  <a:pt x="4272203" y="3539738"/>
                </a:lnTo>
                <a:lnTo>
                  <a:pt x="4286407" y="3516263"/>
                </a:lnTo>
                <a:lnTo>
                  <a:pt x="4830092" y="3830161"/>
                </a:lnTo>
                <a:close/>
                <a:moveTo>
                  <a:pt x="252003" y="3639914"/>
                </a:moveTo>
                <a:lnTo>
                  <a:pt x="239686" y="3615389"/>
                </a:lnTo>
                <a:lnTo>
                  <a:pt x="808695" y="3350056"/>
                </a:lnTo>
                <a:lnTo>
                  <a:pt x="821067" y="3374555"/>
                </a:lnTo>
                <a:close/>
                <a:moveTo>
                  <a:pt x="4691049" y="4041816"/>
                </a:moveTo>
                <a:lnTo>
                  <a:pt x="4176681" y="3681651"/>
                </a:lnTo>
                <a:lnTo>
                  <a:pt x="4193120" y="3659672"/>
                </a:lnTo>
                <a:lnTo>
                  <a:pt x="4707438" y="4019802"/>
                </a:lnTo>
                <a:close/>
                <a:moveTo>
                  <a:pt x="358232" y="3837839"/>
                </a:moveTo>
                <a:lnTo>
                  <a:pt x="343600" y="3814611"/>
                </a:lnTo>
                <a:lnTo>
                  <a:pt x="887409" y="3500643"/>
                </a:lnTo>
                <a:lnTo>
                  <a:pt x="902097" y="3523838"/>
                </a:lnTo>
                <a:close/>
                <a:moveTo>
                  <a:pt x="4550216" y="4218048"/>
                </a:moveTo>
                <a:lnTo>
                  <a:pt x="4069109" y="3814350"/>
                </a:lnTo>
                <a:lnTo>
                  <a:pt x="4087601" y="3794059"/>
                </a:lnTo>
                <a:lnTo>
                  <a:pt x="4568659" y="4197714"/>
                </a:lnTo>
                <a:close/>
                <a:moveTo>
                  <a:pt x="481180" y="4025624"/>
                </a:moveTo>
                <a:lnTo>
                  <a:pt x="464386" y="4003895"/>
                </a:lnTo>
                <a:lnTo>
                  <a:pt x="978890" y="3643635"/>
                </a:lnTo>
                <a:lnTo>
                  <a:pt x="995741" y="3665325"/>
                </a:lnTo>
                <a:close/>
                <a:moveTo>
                  <a:pt x="4394694" y="4381120"/>
                </a:moveTo>
                <a:lnTo>
                  <a:pt x="3950487" y="3936911"/>
                </a:lnTo>
                <a:lnTo>
                  <a:pt x="3970846" y="3918477"/>
                </a:lnTo>
                <a:lnTo>
                  <a:pt x="4415006" y="4362637"/>
                </a:lnTo>
                <a:close/>
                <a:moveTo>
                  <a:pt x="619769" y="4201967"/>
                </a:moveTo>
                <a:lnTo>
                  <a:pt x="606751" y="4188088"/>
                </a:lnTo>
                <a:lnTo>
                  <a:pt x="601590" y="4181411"/>
                </a:lnTo>
                <a:lnTo>
                  <a:pt x="1082910" y="3777536"/>
                </a:lnTo>
                <a:lnTo>
                  <a:pt x="1088087" y="3784200"/>
                </a:lnTo>
                <a:lnTo>
                  <a:pt x="1101140" y="3798048"/>
                </a:lnTo>
                <a:close/>
                <a:moveTo>
                  <a:pt x="4225812" y="4529934"/>
                </a:moveTo>
                <a:lnTo>
                  <a:pt x="3821865" y="4048527"/>
                </a:lnTo>
                <a:lnTo>
                  <a:pt x="3843898" y="4032108"/>
                </a:lnTo>
                <a:lnTo>
                  <a:pt x="4247803" y="4513463"/>
                </a:lnTo>
                <a:close/>
                <a:moveTo>
                  <a:pt x="773103" y="4365437"/>
                </a:moveTo>
                <a:lnTo>
                  <a:pt x="754325" y="4345418"/>
                </a:lnTo>
                <a:lnTo>
                  <a:pt x="1198455" y="3901289"/>
                </a:lnTo>
                <a:lnTo>
                  <a:pt x="1216063" y="3919969"/>
                </a:lnTo>
                <a:lnTo>
                  <a:pt x="1217399" y="3921141"/>
                </a:lnTo>
                <a:close/>
                <a:moveTo>
                  <a:pt x="4044948" y="4663530"/>
                </a:moveTo>
                <a:lnTo>
                  <a:pt x="3684323" y="4148504"/>
                </a:lnTo>
                <a:lnTo>
                  <a:pt x="3702465" y="4137501"/>
                </a:lnTo>
                <a:lnTo>
                  <a:pt x="3707487" y="4133759"/>
                </a:lnTo>
                <a:lnTo>
                  <a:pt x="4067774" y="4648303"/>
                </a:lnTo>
                <a:lnTo>
                  <a:pt x="4058368" y="4655348"/>
                </a:lnTo>
                <a:close/>
                <a:moveTo>
                  <a:pt x="940913" y="4513704"/>
                </a:moveTo>
                <a:lnTo>
                  <a:pt x="920321" y="4495568"/>
                </a:lnTo>
                <a:lnTo>
                  <a:pt x="1323951" y="4014541"/>
                </a:lnTo>
                <a:lnTo>
                  <a:pt x="1344585" y="4032627"/>
                </a:lnTo>
                <a:close/>
                <a:moveTo>
                  <a:pt x="3853158" y="4780467"/>
                </a:moveTo>
                <a:lnTo>
                  <a:pt x="3538954" y="4236249"/>
                </a:lnTo>
                <a:lnTo>
                  <a:pt x="3542359" y="4234605"/>
                </a:lnTo>
                <a:lnTo>
                  <a:pt x="3562594" y="4222332"/>
                </a:lnTo>
                <a:lnTo>
                  <a:pt x="3876586" y="4766183"/>
                </a:lnTo>
                <a:close/>
                <a:moveTo>
                  <a:pt x="1120550" y="4646940"/>
                </a:moveTo>
                <a:lnTo>
                  <a:pt x="1098324" y="4630855"/>
                </a:lnTo>
                <a:lnTo>
                  <a:pt x="1458434" y="4116565"/>
                </a:lnTo>
                <a:lnTo>
                  <a:pt x="1480694" y="4132601"/>
                </a:lnTo>
                <a:close/>
                <a:moveTo>
                  <a:pt x="3651631" y="4879071"/>
                </a:moveTo>
                <a:lnTo>
                  <a:pt x="3386254" y="4309967"/>
                </a:lnTo>
                <a:lnTo>
                  <a:pt x="3410960" y="4298040"/>
                </a:lnTo>
                <a:lnTo>
                  <a:pt x="3676312" y="4867090"/>
                </a:lnTo>
                <a:close/>
                <a:moveTo>
                  <a:pt x="1310684" y="4764260"/>
                </a:moveTo>
                <a:lnTo>
                  <a:pt x="1287019" y="4750385"/>
                </a:lnTo>
                <a:lnTo>
                  <a:pt x="1600902" y="4206723"/>
                </a:lnTo>
                <a:lnTo>
                  <a:pt x="1624593" y="4220552"/>
                </a:lnTo>
                <a:close/>
                <a:moveTo>
                  <a:pt x="3442724" y="4959945"/>
                </a:moveTo>
                <a:lnTo>
                  <a:pt x="3227984" y="4369950"/>
                </a:lnTo>
                <a:lnTo>
                  <a:pt x="3253717" y="4360445"/>
                </a:lnTo>
                <a:lnTo>
                  <a:pt x="3468439" y="4950391"/>
                </a:lnTo>
                <a:close/>
                <a:moveTo>
                  <a:pt x="1509927" y="4864909"/>
                </a:moveTo>
                <a:lnTo>
                  <a:pt x="1485029" y="4853393"/>
                </a:lnTo>
                <a:lnTo>
                  <a:pt x="1750319" y="4284476"/>
                </a:lnTo>
                <a:lnTo>
                  <a:pt x="1775235" y="4295953"/>
                </a:lnTo>
                <a:close/>
                <a:moveTo>
                  <a:pt x="3227977" y="5022614"/>
                </a:moveTo>
                <a:lnTo>
                  <a:pt x="3065489" y="4416199"/>
                </a:lnTo>
                <a:lnTo>
                  <a:pt x="3092020" y="4409222"/>
                </a:lnTo>
                <a:lnTo>
                  <a:pt x="3254497" y="5015596"/>
                </a:lnTo>
                <a:close/>
                <a:moveTo>
                  <a:pt x="1716827" y="4948297"/>
                </a:moveTo>
                <a:lnTo>
                  <a:pt x="1690920" y="4939270"/>
                </a:lnTo>
                <a:lnTo>
                  <a:pt x="1905616" y="4349399"/>
                </a:lnTo>
                <a:lnTo>
                  <a:pt x="1931534" y="4358396"/>
                </a:lnTo>
                <a:close/>
                <a:moveTo>
                  <a:pt x="3008949" y="5066784"/>
                </a:moveTo>
                <a:lnTo>
                  <a:pt x="2899935" y="4448535"/>
                </a:lnTo>
                <a:lnTo>
                  <a:pt x="2927021" y="4444175"/>
                </a:lnTo>
                <a:lnTo>
                  <a:pt x="3036030" y="5062392"/>
                </a:lnTo>
                <a:close/>
                <a:moveTo>
                  <a:pt x="1929899" y="5014032"/>
                </a:moveTo>
                <a:lnTo>
                  <a:pt x="1903223" y="5007603"/>
                </a:lnTo>
                <a:lnTo>
                  <a:pt x="2065705" y="4401209"/>
                </a:lnTo>
                <a:lnTo>
                  <a:pt x="2092388" y="4407618"/>
                </a:lnTo>
                <a:close/>
                <a:moveTo>
                  <a:pt x="2787197" y="5092368"/>
                </a:moveTo>
                <a:lnTo>
                  <a:pt x="2732479" y="4466936"/>
                </a:lnTo>
                <a:lnTo>
                  <a:pt x="2759869" y="4465257"/>
                </a:lnTo>
                <a:lnTo>
                  <a:pt x="2814585" y="5090670"/>
                </a:lnTo>
                <a:close/>
                <a:moveTo>
                  <a:pt x="2147662" y="5061956"/>
                </a:moveTo>
                <a:lnTo>
                  <a:pt x="2120467" y="5058208"/>
                </a:lnTo>
                <a:lnTo>
                  <a:pt x="2229512" y="4439789"/>
                </a:lnTo>
                <a:lnTo>
                  <a:pt x="2256707" y="4443530"/>
                </a:lnTo>
                <a:close/>
                <a:moveTo>
                  <a:pt x="2564234" y="5099523"/>
                </a:moveTo>
                <a:lnTo>
                  <a:pt x="2564234" y="4471552"/>
                </a:lnTo>
                <a:lnTo>
                  <a:pt x="2591665" y="4472589"/>
                </a:lnTo>
                <a:lnTo>
                  <a:pt x="2591665" y="5100554"/>
                </a:lnTo>
                <a:close/>
                <a:moveTo>
                  <a:pt x="2366233" y="5092080"/>
                </a:moveTo>
                <a:lnTo>
                  <a:pt x="2341455" y="5088665"/>
                </a:lnTo>
                <a:lnTo>
                  <a:pt x="2396218" y="4462723"/>
                </a:lnTo>
                <a:lnTo>
                  <a:pt x="2420997" y="4466132"/>
                </a:lnTo>
                <a:lnTo>
                  <a:pt x="2423448" y="4466225"/>
                </a:lnTo>
                <a:lnTo>
                  <a:pt x="2368685" y="5092172"/>
                </a:lnTo>
                <a:close/>
              </a:path>
            </a:pathLst>
          </a:cu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 useBgFill="1">
        <p:nvSpPr>
          <p:cNvPr id="50" name="Chart cover">
            <a:extLst>
              <a:ext uri="{FF2B5EF4-FFF2-40B4-BE49-F238E27FC236}">
                <a16:creationId xmlns:a16="http://schemas.microsoft.com/office/drawing/2014/main" id="{A9F2E49D-AE5B-E335-B009-83C031E38383}"/>
              </a:ext>
            </a:extLst>
          </p:cNvPr>
          <p:cNvSpPr/>
          <p:nvPr/>
        </p:nvSpPr>
        <p:spPr>
          <a:xfrm>
            <a:off x="6375947" y="5581799"/>
            <a:ext cx="5209641" cy="2598555"/>
          </a:xfrm>
          <a:custGeom>
            <a:avLst/>
            <a:gdLst>
              <a:gd name="connsiteX0" fmla="*/ 0 w 5209641"/>
              <a:gd name="connsiteY0" fmla="*/ 0 h 2598555"/>
              <a:gd name="connsiteX1" fmla="*/ 721940 w 5209641"/>
              <a:gd name="connsiteY1" fmla="*/ 0 h 2598555"/>
              <a:gd name="connsiteX2" fmla="*/ 731329 w 5209641"/>
              <a:gd name="connsiteY2" fmla="*/ 185949 h 2598555"/>
              <a:gd name="connsiteX3" fmla="*/ 2604820 w 5209641"/>
              <a:gd name="connsiteY3" fmla="*/ 1876615 h 2598555"/>
              <a:gd name="connsiteX4" fmla="*/ 4478311 w 5209641"/>
              <a:gd name="connsiteY4" fmla="*/ 185949 h 2598555"/>
              <a:gd name="connsiteX5" fmla="*/ 4487701 w 5209641"/>
              <a:gd name="connsiteY5" fmla="*/ 0 h 2598555"/>
              <a:gd name="connsiteX6" fmla="*/ 5209641 w 5209641"/>
              <a:gd name="connsiteY6" fmla="*/ 0 h 2598555"/>
              <a:gd name="connsiteX7" fmla="*/ 5196524 w 5209641"/>
              <a:gd name="connsiteY7" fmla="*/ 259763 h 2598555"/>
              <a:gd name="connsiteX8" fmla="*/ 2604820 w 5209641"/>
              <a:gd name="connsiteY8" fmla="*/ 2598555 h 2598555"/>
              <a:gd name="connsiteX9" fmla="*/ 13116 w 5209641"/>
              <a:gd name="connsiteY9" fmla="*/ 259763 h 259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09641" h="2598555">
                <a:moveTo>
                  <a:pt x="0" y="0"/>
                </a:moveTo>
                <a:lnTo>
                  <a:pt x="721940" y="0"/>
                </a:lnTo>
                <a:lnTo>
                  <a:pt x="731329" y="185949"/>
                </a:lnTo>
                <a:cubicBezTo>
                  <a:pt x="827769" y="1135571"/>
                  <a:pt x="1629755" y="1876615"/>
                  <a:pt x="2604820" y="1876615"/>
                </a:cubicBezTo>
                <a:cubicBezTo>
                  <a:pt x="3579886" y="1876615"/>
                  <a:pt x="4381872" y="1135571"/>
                  <a:pt x="4478311" y="185949"/>
                </a:cubicBezTo>
                <a:lnTo>
                  <a:pt x="4487701" y="0"/>
                </a:lnTo>
                <a:lnTo>
                  <a:pt x="5209641" y="0"/>
                </a:lnTo>
                <a:lnTo>
                  <a:pt x="5196524" y="259763"/>
                </a:lnTo>
                <a:cubicBezTo>
                  <a:pt x="5063114" y="1573428"/>
                  <a:pt x="3953683" y="2598555"/>
                  <a:pt x="2604820" y="2598555"/>
                </a:cubicBezTo>
                <a:cubicBezTo>
                  <a:pt x="1255958" y="2598555"/>
                  <a:pt x="146526" y="1573428"/>
                  <a:pt x="13116" y="25976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1" name="Arrow">
            <a:extLst>
              <a:ext uri="{FF2B5EF4-FFF2-40B4-BE49-F238E27FC236}">
                <a16:creationId xmlns:a16="http://schemas.microsoft.com/office/drawing/2014/main" id="{EF6648DA-1173-5B39-A2D1-CECCC4EB82D5}"/>
              </a:ext>
            </a:extLst>
          </p:cNvPr>
          <p:cNvGrpSpPr/>
          <p:nvPr/>
        </p:nvGrpSpPr>
        <p:grpSpPr>
          <a:xfrm rot="16200000">
            <a:off x="7042949" y="3630286"/>
            <a:ext cx="3889828" cy="3889828"/>
            <a:chOff x="4151086" y="1477488"/>
            <a:chExt cx="3889828" cy="388982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30DA3FA-8424-7A9D-06B3-56384E4744A1}"/>
                </a:ext>
              </a:extLst>
            </p:cNvPr>
            <p:cNvGrpSpPr/>
            <p:nvPr/>
          </p:nvGrpSpPr>
          <p:grpSpPr>
            <a:xfrm>
              <a:off x="5885542" y="1567543"/>
              <a:ext cx="420915" cy="2065317"/>
              <a:chOff x="5885542" y="1567543"/>
              <a:chExt cx="420915" cy="2065317"/>
            </a:xfrm>
          </p:grpSpPr>
          <p:sp>
            <p:nvSpPr>
              <p:cNvPr id="54" name="Trapezoid 53">
                <a:extLst>
                  <a:ext uri="{FF2B5EF4-FFF2-40B4-BE49-F238E27FC236}">
                    <a16:creationId xmlns:a16="http://schemas.microsoft.com/office/drawing/2014/main" id="{4E56F779-1320-7EC2-18DA-27512B1288ED}"/>
                  </a:ext>
                </a:extLst>
              </p:cNvPr>
              <p:cNvSpPr/>
              <p:nvPr/>
            </p:nvSpPr>
            <p:spPr>
              <a:xfrm>
                <a:off x="6001963" y="1567543"/>
                <a:ext cx="173879" cy="1861457"/>
              </a:xfrm>
              <a:prstGeom prst="trapezoid">
                <a:avLst/>
              </a:prstGeom>
              <a:gradFill>
                <a:gsLst>
                  <a:gs pos="100000">
                    <a:srgbClr val="FDC7EF"/>
                  </a:gs>
                  <a:gs pos="28000">
                    <a:srgbClr val="FF75AA"/>
                  </a:gs>
                  <a:gs pos="0">
                    <a:srgbClr val="FF016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E77737F-11F2-F72B-A116-7BE7674B64BC}"/>
                  </a:ext>
                </a:extLst>
              </p:cNvPr>
              <p:cNvSpPr/>
              <p:nvPr/>
            </p:nvSpPr>
            <p:spPr>
              <a:xfrm>
                <a:off x="5885542" y="3211945"/>
                <a:ext cx="420915" cy="4209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sx="102000" sy="102000" algn="ctr" rotWithShape="0">
                  <a:srgbClr val="FF0162">
                    <a:alpha val="29804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A5A9AC8-DFEC-E3B4-1984-5A9AB626C54D}"/>
                </a:ext>
              </a:extLst>
            </p:cNvPr>
            <p:cNvSpPr/>
            <p:nvPr/>
          </p:nvSpPr>
          <p:spPr>
            <a:xfrm>
              <a:off x="4151086" y="1477488"/>
              <a:ext cx="3889828" cy="3889828"/>
            </a:xfrm>
            <a:prstGeom prst="ellipse">
              <a:avLst/>
            </a:prstGeom>
            <a:no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A53543-ED7E-4259-C598-7C45A2F92805}"/>
              </a:ext>
            </a:extLst>
          </p:cNvPr>
          <p:cNvSpPr txBox="1"/>
          <p:nvPr/>
        </p:nvSpPr>
        <p:spPr>
          <a:xfrm>
            <a:off x="2632001" y="706292"/>
            <a:ext cx="908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SENTIMENT SCORE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8FF59A-9881-9D18-6792-3379F3C5D4DC}"/>
              </a:ext>
            </a:extLst>
          </p:cNvPr>
          <p:cNvSpPr txBox="1"/>
          <p:nvPr/>
        </p:nvSpPr>
        <p:spPr>
          <a:xfrm>
            <a:off x="2327121" y="4167360"/>
            <a:ext cx="21146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rPr>
              <a:t>FOOD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2108C4-A4AA-B72B-1933-A4460A0DE3D9}"/>
              </a:ext>
            </a:extLst>
          </p:cNvPr>
          <p:cNvSpPr txBox="1"/>
          <p:nvPr/>
        </p:nvSpPr>
        <p:spPr>
          <a:xfrm>
            <a:off x="7888300" y="4163212"/>
            <a:ext cx="2484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rPr>
              <a:t>DRINK</a:t>
            </a:r>
          </a:p>
        </p:txBody>
      </p:sp>
    </p:spTree>
    <p:extLst>
      <p:ext uri="{BB962C8B-B14F-4D97-AF65-F5344CB8AC3E}">
        <p14:creationId xmlns:p14="http://schemas.microsoft.com/office/powerpoint/2010/main" val="223181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accel="375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140000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-2.70833E-6 -0.8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81481E-6 L 5.55112E-17 -0.8879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3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55112E-17 -0.35856 L 5.55112E-17 -0.3611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accel="375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500000">
                                      <p:cBhvr>
                                        <p:cTn id="2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2.08333E-7 -0.805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2.91667E-6 -0.8879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3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0.35856 L 2.91667E-6 -0.6263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Graphic spid="14" grpId="0">
        <p:bldAsOne/>
      </p:bldGraphic>
      <p:bldP spid="25" grpId="0"/>
      <p:bldP spid="25" grpId="1"/>
      <p:bldP spid="45" grpId="0"/>
      <p:bldGraphic spid="48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num cover top">
            <a:extLst>
              <a:ext uri="{FF2B5EF4-FFF2-40B4-BE49-F238E27FC236}">
                <a16:creationId xmlns:a16="http://schemas.microsoft.com/office/drawing/2014/main" id="{C8C0458C-5414-6A74-AEDE-CAA5DB0B4372}"/>
              </a:ext>
            </a:extLst>
          </p:cNvPr>
          <p:cNvSpPr/>
          <p:nvPr/>
        </p:nvSpPr>
        <p:spPr>
          <a:xfrm>
            <a:off x="32183" y="17762"/>
            <a:ext cx="1436915" cy="5886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ar with stools and stools&#10;&#10;Description automatically generated with medium confidence">
            <a:extLst>
              <a:ext uri="{FF2B5EF4-FFF2-40B4-BE49-F238E27FC236}">
                <a16:creationId xmlns:a16="http://schemas.microsoft.com/office/drawing/2014/main" id="{80C7BAB6-7B13-C58B-37BB-B3BFE6BF4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10093"/>
          <a:stretch/>
        </p:blipFill>
        <p:spPr>
          <a:xfrm>
            <a:off x="11258" y="0"/>
            <a:ext cx="12192000" cy="6858000"/>
          </a:xfrm>
          <a:prstGeom prst="rect">
            <a:avLst/>
          </a:prstGeom>
        </p:spPr>
      </p:pic>
      <p:sp useBgFill="1">
        <p:nvSpPr>
          <p:cNvPr id="57" name="num cover top">
            <a:extLst>
              <a:ext uri="{FF2B5EF4-FFF2-40B4-BE49-F238E27FC236}">
                <a16:creationId xmlns:a16="http://schemas.microsoft.com/office/drawing/2014/main" id="{A522D3CF-F468-3288-5A07-3FA11255770A}"/>
              </a:ext>
            </a:extLst>
          </p:cNvPr>
          <p:cNvSpPr/>
          <p:nvPr/>
        </p:nvSpPr>
        <p:spPr>
          <a:xfrm>
            <a:off x="10745422" y="17762"/>
            <a:ext cx="1436915" cy="5886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C436B1A-A947-05FC-C357-E4D035629EC0}"/>
              </a:ext>
            </a:extLst>
          </p:cNvPr>
          <p:cNvSpPr/>
          <p:nvPr/>
        </p:nvSpPr>
        <p:spPr>
          <a:xfrm>
            <a:off x="8287777" y="5872100"/>
            <a:ext cx="1436703" cy="606274"/>
          </a:xfrm>
          <a:prstGeom prst="roundRect">
            <a:avLst/>
          </a:prstGeom>
          <a:gradFill>
            <a:gsLst>
              <a:gs pos="100000">
                <a:srgbClr val="06CB83"/>
              </a:gs>
              <a:gs pos="0">
                <a:srgbClr val="002060"/>
              </a:gs>
            </a:gsLst>
            <a:lin ang="0" scaled="0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num cover top">
            <a:extLst>
              <a:ext uri="{FF2B5EF4-FFF2-40B4-BE49-F238E27FC236}">
                <a16:creationId xmlns:a16="http://schemas.microsoft.com/office/drawing/2014/main" id="{F51A0C95-AC71-EC7D-8783-2C21B365388B}"/>
              </a:ext>
            </a:extLst>
          </p:cNvPr>
          <p:cNvSpPr/>
          <p:nvPr/>
        </p:nvSpPr>
        <p:spPr>
          <a:xfrm>
            <a:off x="4051238" y="971705"/>
            <a:ext cx="4239937" cy="5886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C8C9B4-5884-070D-62FA-249C01CF027F}"/>
              </a:ext>
            </a:extLst>
          </p:cNvPr>
          <p:cNvGrpSpPr/>
          <p:nvPr/>
        </p:nvGrpSpPr>
        <p:grpSpPr>
          <a:xfrm rot="2700000">
            <a:off x="276452" y="264709"/>
            <a:ext cx="2104798" cy="2104797"/>
            <a:chOff x="276452" y="264709"/>
            <a:chExt cx="2104798" cy="2104797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558B94-06ED-8BEB-693B-4AA8D3260BE0}"/>
                </a:ext>
              </a:extLst>
            </p:cNvPr>
            <p:cNvSpPr/>
            <p:nvPr/>
          </p:nvSpPr>
          <p:spPr>
            <a:xfrm>
              <a:off x="1328851" y="264709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31E540-68C1-58ED-42E0-7F36B5D7A492}"/>
                </a:ext>
              </a:extLst>
            </p:cNvPr>
            <p:cNvSpPr/>
            <p:nvPr/>
          </p:nvSpPr>
          <p:spPr>
            <a:xfrm>
              <a:off x="1328851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81445F-DEEF-5D63-D880-E70F9FBCC817}"/>
                </a:ext>
              </a:extLst>
            </p:cNvPr>
            <p:cNvSpPr/>
            <p:nvPr/>
          </p:nvSpPr>
          <p:spPr>
            <a:xfrm>
              <a:off x="276452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422A1C-B5F9-A367-9F25-EFF85685020E}"/>
                </a:ext>
              </a:extLst>
            </p:cNvPr>
            <p:cNvSpPr/>
            <p:nvPr/>
          </p:nvSpPr>
          <p:spPr>
            <a:xfrm>
              <a:off x="276452" y="264709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C510B-E918-F200-DCCB-87B7D3B1547E}"/>
              </a:ext>
            </a:extLst>
          </p:cNvPr>
          <p:cNvGrpSpPr/>
          <p:nvPr/>
        </p:nvGrpSpPr>
        <p:grpSpPr>
          <a:xfrm rot="8100000">
            <a:off x="241282" y="282294"/>
            <a:ext cx="2139968" cy="2104797"/>
            <a:chOff x="593706" y="3421904"/>
            <a:chExt cx="2139968" cy="210479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23E5A97-87A1-71D4-58C8-59F0E15B6CCF}"/>
                </a:ext>
              </a:extLst>
            </p:cNvPr>
            <p:cNvSpPr/>
            <p:nvPr/>
          </p:nvSpPr>
          <p:spPr>
            <a:xfrm>
              <a:off x="1681275" y="3421904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95B70C-D7CE-2206-DD46-988A308ACC48}"/>
                </a:ext>
              </a:extLst>
            </p:cNvPr>
            <p:cNvSpPr/>
            <p:nvPr/>
          </p:nvSpPr>
          <p:spPr>
            <a:xfrm>
              <a:off x="1681275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9572C2-B43A-B386-68EB-AF05E7D180AF}"/>
                </a:ext>
              </a:extLst>
            </p:cNvPr>
            <p:cNvSpPr/>
            <p:nvPr/>
          </p:nvSpPr>
          <p:spPr>
            <a:xfrm>
              <a:off x="628876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990793-45D1-50A0-3C48-215EB53BD34F}"/>
                </a:ext>
              </a:extLst>
            </p:cNvPr>
            <p:cNvSpPr/>
            <p:nvPr/>
          </p:nvSpPr>
          <p:spPr>
            <a:xfrm>
              <a:off x="593706" y="3421904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5" name="Graphic 34" descr="Customer review with solid fill">
            <a:extLst>
              <a:ext uri="{FF2B5EF4-FFF2-40B4-BE49-F238E27FC236}">
                <a16:creationId xmlns:a16="http://schemas.microsoft.com/office/drawing/2014/main" id="{4B2E9827-CFEA-1083-714A-6E9BBC555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426" y="964682"/>
            <a:ext cx="704849" cy="704849"/>
          </a:xfrm>
          <a:prstGeom prst="rect">
            <a:avLst/>
          </a:prstGeom>
        </p:spPr>
      </p:pic>
      <p:pic>
        <p:nvPicPr>
          <p:cNvPr id="36" name="Graphic 35" descr="Shuffle with solid fill">
            <a:extLst>
              <a:ext uri="{FF2B5EF4-FFF2-40B4-BE49-F238E27FC236}">
                <a16:creationId xmlns:a16="http://schemas.microsoft.com/office/drawing/2014/main" id="{1F89B9D7-6C27-A752-6DB7-BACD0B173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91511" y="1095696"/>
            <a:ext cx="382781" cy="382781"/>
          </a:xfrm>
          <a:prstGeom prst="rect">
            <a:avLst/>
          </a:prstGeom>
        </p:spPr>
      </p:pic>
      <p:pic>
        <p:nvPicPr>
          <p:cNvPr id="37" name="Graphic 36" descr="Smiling with hearts face with solid fill with solid fill">
            <a:extLst>
              <a:ext uri="{FF2B5EF4-FFF2-40B4-BE49-F238E27FC236}">
                <a16:creationId xmlns:a16="http://schemas.microsoft.com/office/drawing/2014/main" id="{1F08B1D9-2CE7-E81B-8D4B-6F4121CEF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4349" y="1890056"/>
            <a:ext cx="419577" cy="419577"/>
          </a:xfrm>
          <a:prstGeom prst="rect">
            <a:avLst/>
          </a:prstGeom>
        </p:spPr>
      </p:pic>
      <p:pic>
        <p:nvPicPr>
          <p:cNvPr id="38" name="Graphic 37" descr="Crown with solid fill">
            <a:extLst>
              <a:ext uri="{FF2B5EF4-FFF2-40B4-BE49-F238E27FC236}">
                <a16:creationId xmlns:a16="http://schemas.microsoft.com/office/drawing/2014/main" id="{007EEF4A-E238-A120-519E-EB8C8F77CC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788" y="273990"/>
            <a:ext cx="470128" cy="47012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761BB69-1AD2-3C11-8F49-E41422156CDA}"/>
              </a:ext>
            </a:extLst>
          </p:cNvPr>
          <p:cNvSpPr/>
          <p:nvPr/>
        </p:nvSpPr>
        <p:spPr>
          <a:xfrm>
            <a:off x="2583864" y="5899371"/>
            <a:ext cx="1436703" cy="606274"/>
          </a:xfrm>
          <a:prstGeom prst="roundRect">
            <a:avLst/>
          </a:prstGeom>
          <a:gradFill>
            <a:gsLst>
              <a:gs pos="100000">
                <a:srgbClr val="06CB83"/>
              </a:gs>
              <a:gs pos="0">
                <a:srgbClr val="002060"/>
              </a:gs>
            </a:gsLst>
            <a:lin ang="0" scaled="0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phic 38" descr="Eye with solid fill">
            <a:extLst>
              <a:ext uri="{FF2B5EF4-FFF2-40B4-BE49-F238E27FC236}">
                <a16:creationId xmlns:a16="http://schemas.microsoft.com/office/drawing/2014/main" id="{62D7A074-3F68-E3CC-9265-259E6DCD6E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1137" y="1061367"/>
            <a:ext cx="451438" cy="451438"/>
          </a:xfrm>
          <a:prstGeom prst="rect">
            <a:avLst/>
          </a:prstGeom>
        </p:spPr>
      </p:pic>
      <p:sp>
        <p:nvSpPr>
          <p:cNvPr id="2" name="ones">
            <a:extLst>
              <a:ext uri="{FF2B5EF4-FFF2-40B4-BE49-F238E27FC236}">
                <a16:creationId xmlns:a16="http://schemas.microsoft.com/office/drawing/2014/main" id="{D42B3338-CA67-CDED-674B-29A6E712EC85}"/>
              </a:ext>
            </a:extLst>
          </p:cNvPr>
          <p:cNvSpPr txBox="1"/>
          <p:nvPr/>
        </p:nvSpPr>
        <p:spPr>
          <a:xfrm>
            <a:off x="3265392" y="5886294"/>
            <a:ext cx="479618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>
        <p:nvSpPr>
          <p:cNvPr id="4" name="tens">
            <a:extLst>
              <a:ext uri="{FF2B5EF4-FFF2-40B4-BE49-F238E27FC236}">
                <a16:creationId xmlns:a16="http://schemas.microsoft.com/office/drawing/2014/main" id="{F6E41D9E-637B-291D-F0C9-E3FC4D8974B9}"/>
              </a:ext>
            </a:extLst>
          </p:cNvPr>
          <p:cNvSpPr txBox="1"/>
          <p:nvPr/>
        </p:nvSpPr>
        <p:spPr>
          <a:xfrm>
            <a:off x="2904844" y="5886294"/>
            <a:ext cx="479618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 useBgFill="1">
        <p:nvSpPr>
          <p:cNvPr id="6" name="num cover bottom">
            <a:extLst>
              <a:ext uri="{FF2B5EF4-FFF2-40B4-BE49-F238E27FC236}">
                <a16:creationId xmlns:a16="http://schemas.microsoft.com/office/drawing/2014/main" id="{67F312A4-2B2B-B23C-CFED-E51C0E988E78}"/>
              </a:ext>
            </a:extLst>
          </p:cNvPr>
          <p:cNvSpPr/>
          <p:nvPr/>
        </p:nvSpPr>
        <p:spPr>
          <a:xfrm>
            <a:off x="2598057" y="6492569"/>
            <a:ext cx="1436915" cy="2518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num cover top">
            <a:extLst>
              <a:ext uri="{FF2B5EF4-FFF2-40B4-BE49-F238E27FC236}">
                <a16:creationId xmlns:a16="http://schemas.microsoft.com/office/drawing/2014/main" id="{4195FAE6-F668-E971-F317-8746EEAADF32}"/>
              </a:ext>
            </a:extLst>
          </p:cNvPr>
          <p:cNvSpPr/>
          <p:nvPr/>
        </p:nvSpPr>
        <p:spPr>
          <a:xfrm>
            <a:off x="2598056" y="0"/>
            <a:ext cx="1436915" cy="5886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7BF9375-E009-B368-CA63-2A85D8350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610133"/>
              </p:ext>
            </p:extLst>
          </p:nvPr>
        </p:nvGraphicFramePr>
        <p:xfrm>
          <a:off x="-769257" y="28724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8" name="Chart marks">
            <a:extLst>
              <a:ext uri="{FF2B5EF4-FFF2-40B4-BE49-F238E27FC236}">
                <a16:creationId xmlns:a16="http://schemas.microsoft.com/office/drawing/2014/main" id="{29562118-F5DE-70CF-3AE8-67F57529AF15}"/>
              </a:ext>
            </a:extLst>
          </p:cNvPr>
          <p:cNvSpPr/>
          <p:nvPr/>
        </p:nvSpPr>
        <p:spPr>
          <a:xfrm rot="10500000">
            <a:off x="698630" y="3024924"/>
            <a:ext cx="5178032" cy="5100554"/>
          </a:xfrm>
          <a:custGeom>
            <a:avLst/>
            <a:gdLst>
              <a:gd name="connsiteX0" fmla="*/ 2731163 w 5178032"/>
              <a:gd name="connsiteY0" fmla="*/ 634276 h 5100554"/>
              <a:gd name="connsiteX1" fmla="*/ 2785927 w 5178032"/>
              <a:gd name="connsiteY1" fmla="*/ 8334 h 5100554"/>
              <a:gd name="connsiteX2" fmla="*/ 2810921 w 5178032"/>
              <a:gd name="connsiteY2" fmla="*/ 9274 h 5100554"/>
              <a:gd name="connsiteX3" fmla="*/ 2813351 w 5178032"/>
              <a:gd name="connsiteY3" fmla="*/ 9609 h 5100554"/>
              <a:gd name="connsiteX4" fmla="*/ 2758588 w 5178032"/>
              <a:gd name="connsiteY4" fmla="*/ 635556 h 5100554"/>
              <a:gd name="connsiteX5" fmla="*/ 2756158 w 5178032"/>
              <a:gd name="connsiteY5" fmla="*/ 635222 h 5100554"/>
              <a:gd name="connsiteX6" fmla="*/ 2924140 w 5178032"/>
              <a:gd name="connsiteY6" fmla="*/ 658331 h 5100554"/>
              <a:gd name="connsiteX7" fmla="*/ 2896945 w 5178032"/>
              <a:gd name="connsiteY7" fmla="*/ 654590 h 5100554"/>
              <a:gd name="connsiteX8" fmla="*/ 3005991 w 5178032"/>
              <a:gd name="connsiteY8" fmla="*/ 36158 h 5100554"/>
              <a:gd name="connsiteX9" fmla="*/ 3033185 w 5178032"/>
              <a:gd name="connsiteY9" fmla="*/ 39906 h 5100554"/>
              <a:gd name="connsiteX10" fmla="*/ 2564233 w 5178032"/>
              <a:gd name="connsiteY10" fmla="*/ 627960 h 5100554"/>
              <a:gd name="connsiteX11" fmla="*/ 2564233 w 5178032"/>
              <a:gd name="connsiteY11" fmla="*/ 0 h 5100554"/>
              <a:gd name="connsiteX12" fmla="*/ 2591665 w 5178032"/>
              <a:gd name="connsiteY12" fmla="*/ 1031 h 5100554"/>
              <a:gd name="connsiteX13" fmla="*/ 2591665 w 5178032"/>
              <a:gd name="connsiteY13" fmla="*/ 628998 h 5100554"/>
              <a:gd name="connsiteX14" fmla="*/ 3087353 w 5178032"/>
              <a:gd name="connsiteY14" fmla="*/ 694356 h 5100554"/>
              <a:gd name="connsiteX15" fmla="*/ 3060671 w 5178032"/>
              <a:gd name="connsiteY15" fmla="*/ 687947 h 5100554"/>
              <a:gd name="connsiteX16" fmla="*/ 3223164 w 5178032"/>
              <a:gd name="connsiteY16" fmla="*/ 81517 h 5100554"/>
              <a:gd name="connsiteX17" fmla="*/ 3249841 w 5178032"/>
              <a:gd name="connsiteY17" fmla="*/ 87945 h 5100554"/>
              <a:gd name="connsiteX18" fmla="*/ 2397430 w 5178032"/>
              <a:gd name="connsiteY18" fmla="*/ 637313 h 5100554"/>
              <a:gd name="connsiteX19" fmla="*/ 2342715 w 5178032"/>
              <a:gd name="connsiteY19" fmla="*/ 11914 h 5100554"/>
              <a:gd name="connsiteX20" fmla="*/ 2370102 w 5178032"/>
              <a:gd name="connsiteY20" fmla="*/ 10216 h 5100554"/>
              <a:gd name="connsiteX21" fmla="*/ 2424819 w 5178032"/>
              <a:gd name="connsiteY21" fmla="*/ 635635 h 5100554"/>
              <a:gd name="connsiteX22" fmla="*/ 3247241 w 5178032"/>
              <a:gd name="connsiteY22" fmla="*/ 743520 h 5100554"/>
              <a:gd name="connsiteX23" fmla="*/ 3221323 w 5178032"/>
              <a:gd name="connsiteY23" fmla="*/ 734523 h 5100554"/>
              <a:gd name="connsiteX24" fmla="*/ 3436041 w 5178032"/>
              <a:gd name="connsiteY24" fmla="*/ 144593 h 5100554"/>
              <a:gd name="connsiteX25" fmla="*/ 3461947 w 5178032"/>
              <a:gd name="connsiteY25" fmla="*/ 153620 h 5100554"/>
              <a:gd name="connsiteX26" fmla="*/ 2231933 w 5178032"/>
              <a:gd name="connsiteY26" fmla="*/ 660108 h 5100554"/>
              <a:gd name="connsiteX27" fmla="*/ 2122928 w 5178032"/>
              <a:gd name="connsiteY27" fmla="*/ 41912 h 5100554"/>
              <a:gd name="connsiteX28" fmla="*/ 2150008 w 5178032"/>
              <a:gd name="connsiteY28" fmla="*/ 37521 h 5100554"/>
              <a:gd name="connsiteX29" fmla="*/ 2259019 w 5178032"/>
              <a:gd name="connsiteY29" fmla="*/ 655748 h 5100554"/>
              <a:gd name="connsiteX30" fmla="*/ 3402733 w 5178032"/>
              <a:gd name="connsiteY30" fmla="*/ 805775 h 5100554"/>
              <a:gd name="connsiteX31" fmla="*/ 3377817 w 5178032"/>
              <a:gd name="connsiteY31" fmla="*/ 794297 h 5100554"/>
              <a:gd name="connsiteX32" fmla="*/ 3643143 w 5178032"/>
              <a:gd name="connsiteY32" fmla="*/ 225304 h 5100554"/>
              <a:gd name="connsiteX33" fmla="*/ 3668040 w 5178032"/>
              <a:gd name="connsiteY33" fmla="*/ 236820 h 5100554"/>
              <a:gd name="connsiteX34" fmla="*/ 2068779 w 5178032"/>
              <a:gd name="connsiteY34" fmla="*/ 696432 h 5100554"/>
              <a:gd name="connsiteX35" fmla="*/ 1906309 w 5178032"/>
              <a:gd name="connsiteY35" fmla="*/ 90083 h 5100554"/>
              <a:gd name="connsiteX36" fmla="*/ 1932828 w 5178032"/>
              <a:gd name="connsiteY36" fmla="*/ 83065 h 5100554"/>
              <a:gd name="connsiteX37" fmla="*/ 2095310 w 5178032"/>
              <a:gd name="connsiteY37" fmla="*/ 689456 h 5100554"/>
              <a:gd name="connsiteX38" fmla="*/ 3552739 w 5178032"/>
              <a:gd name="connsiteY38" fmla="*/ 880905 h 5100554"/>
              <a:gd name="connsiteX39" fmla="*/ 3529048 w 5178032"/>
              <a:gd name="connsiteY39" fmla="*/ 867076 h 5100554"/>
              <a:gd name="connsiteX40" fmla="*/ 3842983 w 5178032"/>
              <a:gd name="connsiteY40" fmla="*/ 323324 h 5100554"/>
              <a:gd name="connsiteX41" fmla="*/ 3866649 w 5178032"/>
              <a:gd name="connsiteY41" fmla="*/ 337199 h 5100554"/>
              <a:gd name="connsiteX42" fmla="*/ 1909054 w 5178032"/>
              <a:gd name="connsiteY42" fmla="*/ 746221 h 5100554"/>
              <a:gd name="connsiteX43" fmla="*/ 1694342 w 5178032"/>
              <a:gd name="connsiteY43" fmla="*/ 156303 h 5100554"/>
              <a:gd name="connsiteX44" fmla="*/ 1720057 w 5178032"/>
              <a:gd name="connsiteY44" fmla="*/ 146749 h 5100554"/>
              <a:gd name="connsiteX45" fmla="*/ 1934788 w 5178032"/>
              <a:gd name="connsiteY45" fmla="*/ 736716 h 5100554"/>
              <a:gd name="connsiteX46" fmla="*/ 3696184 w 5178032"/>
              <a:gd name="connsiteY46" fmla="*/ 968553 h 5100554"/>
              <a:gd name="connsiteX47" fmla="*/ 3673924 w 5178032"/>
              <a:gd name="connsiteY47" fmla="*/ 952517 h 5100554"/>
              <a:gd name="connsiteX48" fmla="*/ 4034102 w 5178032"/>
              <a:gd name="connsiteY48" fmla="*/ 438128 h 5100554"/>
              <a:gd name="connsiteX49" fmla="*/ 4056328 w 5178032"/>
              <a:gd name="connsiteY49" fmla="*/ 454214 h 5100554"/>
              <a:gd name="connsiteX50" fmla="*/ 1753853 w 5178032"/>
              <a:gd name="connsiteY50" fmla="*/ 809272 h 5100554"/>
              <a:gd name="connsiteX51" fmla="*/ 1488513 w 5178032"/>
              <a:gd name="connsiteY51" fmla="*/ 240249 h 5100554"/>
              <a:gd name="connsiteX52" fmla="*/ 1513194 w 5178032"/>
              <a:gd name="connsiteY52" fmla="*/ 228268 h 5100554"/>
              <a:gd name="connsiteX53" fmla="*/ 1778559 w 5178032"/>
              <a:gd name="connsiteY53" fmla="*/ 797345 h 5100554"/>
              <a:gd name="connsiteX54" fmla="*/ 3832007 w 5178032"/>
              <a:gd name="connsiteY54" fmla="*/ 1068233 h 5100554"/>
              <a:gd name="connsiteX55" fmla="*/ 3820280 w 5178032"/>
              <a:gd name="connsiteY55" fmla="*/ 1057954 h 5100554"/>
              <a:gd name="connsiteX56" fmla="*/ 3810646 w 5178032"/>
              <a:gd name="connsiteY56" fmla="*/ 1051013 h 5100554"/>
              <a:gd name="connsiteX57" fmla="*/ 4215040 w 5178032"/>
              <a:gd name="connsiteY57" fmla="*/ 569075 h 5100554"/>
              <a:gd name="connsiteX58" fmla="*/ 4215664 w 5178032"/>
              <a:gd name="connsiteY58" fmla="*/ 569526 h 5100554"/>
              <a:gd name="connsiteX59" fmla="*/ 4235679 w 5178032"/>
              <a:gd name="connsiteY59" fmla="*/ 587154 h 5100554"/>
              <a:gd name="connsiteX60" fmla="*/ 1604262 w 5178032"/>
              <a:gd name="connsiteY60" fmla="*/ 885267 h 5100554"/>
              <a:gd name="connsiteX61" fmla="*/ 1290284 w 5178032"/>
              <a:gd name="connsiteY61" fmla="*/ 341441 h 5100554"/>
              <a:gd name="connsiteX62" fmla="*/ 1313713 w 5178032"/>
              <a:gd name="connsiteY62" fmla="*/ 327156 h 5100554"/>
              <a:gd name="connsiteX63" fmla="*/ 1627723 w 5178032"/>
              <a:gd name="connsiteY63" fmla="*/ 871038 h 5100554"/>
              <a:gd name="connsiteX64" fmla="*/ 3958994 w 5178032"/>
              <a:gd name="connsiteY64" fmla="*/ 1179545 h 5100554"/>
              <a:gd name="connsiteX65" fmla="*/ 3938321 w 5178032"/>
              <a:gd name="connsiteY65" fmla="*/ 1161424 h 5100554"/>
              <a:gd name="connsiteX66" fmla="*/ 4382915 w 5178032"/>
              <a:gd name="connsiteY66" fmla="*/ 716829 h 5100554"/>
              <a:gd name="connsiteX67" fmla="*/ 4401511 w 5178032"/>
              <a:gd name="connsiteY67" fmla="*/ 733207 h 5100554"/>
              <a:gd name="connsiteX68" fmla="*/ 4403360 w 5178032"/>
              <a:gd name="connsiteY68" fmla="*/ 735179 h 5100554"/>
              <a:gd name="connsiteX69" fmla="*/ 1461360 w 5178032"/>
              <a:gd name="connsiteY69" fmla="*/ 973785 h 5100554"/>
              <a:gd name="connsiteX70" fmla="*/ 1101087 w 5178032"/>
              <a:gd name="connsiteY70" fmla="*/ 459263 h 5100554"/>
              <a:gd name="connsiteX71" fmla="*/ 1118787 w 5178032"/>
              <a:gd name="connsiteY71" fmla="*/ 446006 h 5100554"/>
              <a:gd name="connsiteX72" fmla="*/ 1123346 w 5178032"/>
              <a:gd name="connsiteY72" fmla="*/ 443226 h 5100554"/>
              <a:gd name="connsiteX73" fmla="*/ 1483957 w 5178032"/>
              <a:gd name="connsiteY73" fmla="*/ 958231 h 5100554"/>
              <a:gd name="connsiteX74" fmla="*/ 1474690 w 5178032"/>
              <a:gd name="connsiteY74" fmla="*/ 963852 h 5100554"/>
              <a:gd name="connsiteX75" fmla="*/ 4075239 w 5178032"/>
              <a:gd name="connsiteY75" fmla="*/ 1302484 h 5100554"/>
              <a:gd name="connsiteX76" fmla="*/ 4056392 w 5178032"/>
              <a:gd name="connsiteY76" fmla="*/ 1282488 h 5100554"/>
              <a:gd name="connsiteX77" fmla="*/ 4537817 w 5178032"/>
              <a:gd name="connsiteY77" fmla="*/ 878525 h 5100554"/>
              <a:gd name="connsiteX78" fmla="*/ 4556613 w 5178032"/>
              <a:gd name="connsiteY78" fmla="*/ 898563 h 5100554"/>
              <a:gd name="connsiteX79" fmla="*/ 1326299 w 5178032"/>
              <a:gd name="connsiteY79" fmla="*/ 1074429 h 5100554"/>
              <a:gd name="connsiteX80" fmla="*/ 922409 w 5178032"/>
              <a:gd name="connsiteY80" fmla="*/ 593090 h 5100554"/>
              <a:gd name="connsiteX81" fmla="*/ 944398 w 5178032"/>
              <a:gd name="connsiteY81" fmla="*/ 576621 h 5100554"/>
              <a:gd name="connsiteX82" fmla="*/ 1348332 w 5178032"/>
              <a:gd name="connsiteY82" fmla="*/ 1058011 h 5100554"/>
              <a:gd name="connsiteX83" fmla="*/ 4180742 w 5178032"/>
              <a:gd name="connsiteY83" fmla="*/ 1435163 h 5100554"/>
              <a:gd name="connsiteX84" fmla="*/ 4163893 w 5178032"/>
              <a:gd name="connsiteY84" fmla="*/ 1413473 h 5100554"/>
              <a:gd name="connsiteX85" fmla="*/ 4678510 w 5178032"/>
              <a:gd name="connsiteY85" fmla="*/ 1053134 h 5100554"/>
              <a:gd name="connsiteX86" fmla="*/ 4695304 w 5178032"/>
              <a:gd name="connsiteY86" fmla="*/ 1074863 h 5100554"/>
              <a:gd name="connsiteX87" fmla="*/ 1201135 w 5178032"/>
              <a:gd name="connsiteY87" fmla="*/ 1187562 h 5100554"/>
              <a:gd name="connsiteX88" fmla="*/ 756986 w 5178032"/>
              <a:gd name="connsiteY88" fmla="*/ 743413 h 5100554"/>
              <a:gd name="connsiteX89" fmla="*/ 777299 w 5178032"/>
              <a:gd name="connsiteY89" fmla="*/ 724931 h 5100554"/>
              <a:gd name="connsiteX90" fmla="*/ 1221495 w 5178032"/>
              <a:gd name="connsiteY90" fmla="*/ 1169127 h 5100554"/>
              <a:gd name="connsiteX91" fmla="*/ 4274567 w 5178032"/>
              <a:gd name="connsiteY91" fmla="*/ 1576741 h 5100554"/>
              <a:gd name="connsiteX92" fmla="*/ 4259879 w 5178032"/>
              <a:gd name="connsiteY92" fmla="*/ 1553547 h 5100554"/>
              <a:gd name="connsiteX93" fmla="*/ 4803803 w 5178032"/>
              <a:gd name="connsiteY93" fmla="*/ 1239512 h 5100554"/>
              <a:gd name="connsiteX94" fmla="*/ 4818434 w 5178032"/>
              <a:gd name="connsiteY94" fmla="*/ 1262740 h 5100554"/>
              <a:gd name="connsiteX95" fmla="*/ 1085982 w 5178032"/>
              <a:gd name="connsiteY95" fmla="*/ 1311213 h 5100554"/>
              <a:gd name="connsiteX96" fmla="*/ 604934 w 5178032"/>
              <a:gd name="connsiteY96" fmla="*/ 907566 h 5100554"/>
              <a:gd name="connsiteX97" fmla="*/ 623377 w 5178032"/>
              <a:gd name="connsiteY97" fmla="*/ 887231 h 5100554"/>
              <a:gd name="connsiteX98" fmla="*/ 1104475 w 5178032"/>
              <a:gd name="connsiteY98" fmla="*/ 1290921 h 5100554"/>
              <a:gd name="connsiteX99" fmla="*/ 4355822 w 5178032"/>
              <a:gd name="connsiteY99" fmla="*/ 1726272 h 5100554"/>
              <a:gd name="connsiteX100" fmla="*/ 4343450 w 5178032"/>
              <a:gd name="connsiteY100" fmla="*/ 1701773 h 5100554"/>
              <a:gd name="connsiteX101" fmla="*/ 4912570 w 5178032"/>
              <a:gd name="connsiteY101" fmla="*/ 1436388 h 5100554"/>
              <a:gd name="connsiteX102" fmla="*/ 4924887 w 5178032"/>
              <a:gd name="connsiteY102" fmla="*/ 1460913 h 5100554"/>
              <a:gd name="connsiteX103" fmla="*/ 981847 w 5178032"/>
              <a:gd name="connsiteY103" fmla="*/ 1444606 h 5100554"/>
              <a:gd name="connsiteX104" fmla="*/ 467536 w 5178032"/>
              <a:gd name="connsiteY104" fmla="*/ 1084481 h 5100554"/>
              <a:gd name="connsiteX105" fmla="*/ 483924 w 5178032"/>
              <a:gd name="connsiteY105" fmla="*/ 1062469 h 5100554"/>
              <a:gd name="connsiteX106" fmla="*/ 998285 w 5178032"/>
              <a:gd name="connsiteY106" fmla="*/ 1422628 h 5100554"/>
              <a:gd name="connsiteX107" fmla="*/ 4423677 w 5178032"/>
              <a:gd name="connsiteY107" fmla="*/ 1882691 h 5100554"/>
              <a:gd name="connsiteX108" fmla="*/ 4413766 w 5178032"/>
              <a:gd name="connsiteY108" fmla="*/ 1857106 h 5100554"/>
              <a:gd name="connsiteX109" fmla="*/ 5003774 w 5178032"/>
              <a:gd name="connsiteY109" fmla="*/ 1642361 h 5100554"/>
              <a:gd name="connsiteX110" fmla="*/ 5013635 w 5178032"/>
              <a:gd name="connsiteY110" fmla="*/ 1667964 h 5100554"/>
              <a:gd name="connsiteX111" fmla="*/ 889687 w 5178032"/>
              <a:gd name="connsiteY111" fmla="*/ 1586845 h 5100554"/>
              <a:gd name="connsiteX112" fmla="*/ 346004 w 5178032"/>
              <a:gd name="connsiteY112" fmla="*/ 1272950 h 5100554"/>
              <a:gd name="connsiteX113" fmla="*/ 360161 w 5178032"/>
              <a:gd name="connsiteY113" fmla="*/ 1249447 h 5100554"/>
              <a:gd name="connsiteX114" fmla="*/ 903890 w 5178032"/>
              <a:gd name="connsiteY114" fmla="*/ 1563369 h 5100554"/>
              <a:gd name="connsiteX115" fmla="*/ 4477406 w 5178032"/>
              <a:gd name="connsiteY115" fmla="*/ 2044821 h 5100554"/>
              <a:gd name="connsiteX116" fmla="*/ 4470085 w 5178032"/>
              <a:gd name="connsiteY116" fmla="*/ 2018382 h 5100554"/>
              <a:gd name="connsiteX117" fmla="*/ 5076510 w 5178032"/>
              <a:gd name="connsiteY117" fmla="*/ 1855891 h 5100554"/>
              <a:gd name="connsiteX118" fmla="*/ 5083788 w 5178032"/>
              <a:gd name="connsiteY118" fmla="*/ 1882341 h 5100554"/>
              <a:gd name="connsiteX119" fmla="*/ 810382 w 5178032"/>
              <a:gd name="connsiteY119" fmla="*/ 1736902 h 5100554"/>
              <a:gd name="connsiteX120" fmla="*/ 241446 w 5178032"/>
              <a:gd name="connsiteY120" fmla="*/ 1471603 h 5100554"/>
              <a:gd name="connsiteX121" fmla="*/ 253207 w 5178032"/>
              <a:gd name="connsiteY121" fmla="*/ 1446819 h 5100554"/>
              <a:gd name="connsiteX122" fmla="*/ 822183 w 5178032"/>
              <a:gd name="connsiteY122" fmla="*/ 1712137 h 5100554"/>
              <a:gd name="connsiteX123" fmla="*/ 4516428 w 5178032"/>
              <a:gd name="connsiteY123" fmla="*/ 2211371 h 5100554"/>
              <a:gd name="connsiteX124" fmla="*/ 4511806 w 5178032"/>
              <a:gd name="connsiteY124" fmla="*/ 2184332 h 5100554"/>
              <a:gd name="connsiteX125" fmla="*/ 5130060 w 5178032"/>
              <a:gd name="connsiteY125" fmla="*/ 2075317 h 5100554"/>
              <a:gd name="connsiteX126" fmla="*/ 5134650 w 5178032"/>
              <a:gd name="connsiteY126" fmla="*/ 2102362 h 5100554"/>
              <a:gd name="connsiteX127" fmla="*/ 744684 w 5178032"/>
              <a:gd name="connsiteY127" fmla="*/ 1893629 h 5100554"/>
              <a:gd name="connsiteX128" fmla="*/ 154798 w 5178032"/>
              <a:gd name="connsiteY128" fmla="*/ 1678928 h 5100554"/>
              <a:gd name="connsiteX129" fmla="*/ 164015 w 5178032"/>
              <a:gd name="connsiteY129" fmla="*/ 1653091 h 5100554"/>
              <a:gd name="connsiteX130" fmla="*/ 753932 w 5178032"/>
              <a:gd name="connsiteY130" fmla="*/ 1867803 h 5100554"/>
              <a:gd name="connsiteX131" fmla="*/ 4540363 w 5178032"/>
              <a:gd name="connsiteY131" fmla="*/ 2380976 h 5100554"/>
              <a:gd name="connsiteX132" fmla="*/ 4538520 w 5178032"/>
              <a:gd name="connsiteY132" fmla="*/ 2353600 h 5100554"/>
              <a:gd name="connsiteX133" fmla="*/ 5163955 w 5178032"/>
              <a:gd name="connsiteY133" fmla="*/ 2298882 h 5100554"/>
              <a:gd name="connsiteX134" fmla="*/ 5165778 w 5178032"/>
              <a:gd name="connsiteY134" fmla="*/ 2326259 h 5100554"/>
              <a:gd name="connsiteX135" fmla="*/ 693166 w 5178032"/>
              <a:gd name="connsiteY135" fmla="*/ 2055768 h 5100554"/>
              <a:gd name="connsiteX136" fmla="*/ 86762 w 5178032"/>
              <a:gd name="connsiteY136" fmla="*/ 1893283 h 5100554"/>
              <a:gd name="connsiteX137" fmla="*/ 93311 w 5178032"/>
              <a:gd name="connsiteY137" fmla="*/ 1866639 h 5100554"/>
              <a:gd name="connsiteX138" fmla="*/ 699734 w 5178032"/>
              <a:gd name="connsiteY138" fmla="*/ 2029129 h 5100554"/>
              <a:gd name="connsiteX139" fmla="*/ 4549077 w 5178032"/>
              <a:gd name="connsiteY139" fmla="*/ 2552230 h 5100554"/>
              <a:gd name="connsiteX140" fmla="*/ 4550054 w 5178032"/>
              <a:gd name="connsiteY140" fmla="*/ 2524940 h 5100554"/>
              <a:gd name="connsiteX141" fmla="*/ 4550045 w 5178032"/>
              <a:gd name="connsiteY141" fmla="*/ 2524797 h 5100554"/>
              <a:gd name="connsiteX142" fmla="*/ 5178032 w 5178032"/>
              <a:gd name="connsiteY142" fmla="*/ 2524797 h 5100554"/>
              <a:gd name="connsiteX143" fmla="*/ 5177043 w 5178032"/>
              <a:gd name="connsiteY143" fmla="*/ 2552230 h 5100554"/>
              <a:gd name="connsiteX144" fmla="*/ 656165 w 5178032"/>
              <a:gd name="connsiteY144" fmla="*/ 2221988 h 5100554"/>
              <a:gd name="connsiteX145" fmla="*/ 37743 w 5178032"/>
              <a:gd name="connsiteY145" fmla="*/ 2112944 h 5100554"/>
              <a:gd name="connsiteX146" fmla="*/ 41532 w 5178032"/>
              <a:gd name="connsiteY146" fmla="*/ 2085756 h 5100554"/>
              <a:gd name="connsiteX147" fmla="*/ 659961 w 5178032"/>
              <a:gd name="connsiteY147" fmla="*/ 2194802 h 5100554"/>
              <a:gd name="connsiteX148" fmla="*/ 7790 w 5178032"/>
              <a:gd name="connsiteY148" fmla="*/ 2336179 h 5100554"/>
              <a:gd name="connsiteX149" fmla="*/ 8196 w 5178032"/>
              <a:gd name="connsiteY149" fmla="*/ 2324923 h 5100554"/>
              <a:gd name="connsiteX150" fmla="*/ 10432 w 5178032"/>
              <a:gd name="connsiteY150" fmla="*/ 2308879 h 5100554"/>
              <a:gd name="connsiteX151" fmla="*/ 636384 w 5178032"/>
              <a:gd name="connsiteY151" fmla="*/ 2363643 h 5100554"/>
              <a:gd name="connsiteX152" fmla="*/ 634144 w 5178032"/>
              <a:gd name="connsiteY152" fmla="*/ 2379686 h 5100554"/>
              <a:gd name="connsiteX153" fmla="*/ 633741 w 5178032"/>
              <a:gd name="connsiteY153" fmla="*/ 2390943 h 5100554"/>
              <a:gd name="connsiteX154" fmla="*/ 5167404 w 5178032"/>
              <a:gd name="connsiteY154" fmla="*/ 2787587 h 5100554"/>
              <a:gd name="connsiteX155" fmla="*/ 4541453 w 5178032"/>
              <a:gd name="connsiteY155" fmla="*/ 2732824 h 5100554"/>
              <a:gd name="connsiteX156" fmla="*/ 4543011 w 5178032"/>
              <a:gd name="connsiteY156" fmla="*/ 2721668 h 5100554"/>
              <a:gd name="connsiteX157" fmla="*/ 4543590 w 5178032"/>
              <a:gd name="connsiteY157" fmla="*/ 2705479 h 5100554"/>
              <a:gd name="connsiteX158" fmla="*/ 5169542 w 5178032"/>
              <a:gd name="connsiteY158" fmla="*/ 2760242 h 5100554"/>
              <a:gd name="connsiteX159" fmla="*/ 5168959 w 5178032"/>
              <a:gd name="connsiteY159" fmla="*/ 2776431 h 5100554"/>
              <a:gd name="connsiteX160" fmla="*/ 0 w 5178032"/>
              <a:gd name="connsiteY160" fmla="*/ 2552226 h 5100554"/>
              <a:gd name="connsiteX161" fmla="*/ 990 w 5178032"/>
              <a:gd name="connsiteY161" fmla="*/ 2524793 h 5100554"/>
              <a:gd name="connsiteX162" fmla="*/ 628949 w 5178032"/>
              <a:gd name="connsiteY162" fmla="*/ 2524793 h 5100554"/>
              <a:gd name="connsiteX163" fmla="*/ 627967 w 5178032"/>
              <a:gd name="connsiteY163" fmla="*/ 2552226 h 5100554"/>
              <a:gd name="connsiteX164" fmla="*/ 5136135 w 5178032"/>
              <a:gd name="connsiteY164" fmla="*/ 3011924 h 5100554"/>
              <a:gd name="connsiteX165" fmla="*/ 4517706 w 5178032"/>
              <a:gd name="connsiteY165" fmla="*/ 2902878 h 5100554"/>
              <a:gd name="connsiteX166" fmla="*/ 4521503 w 5178032"/>
              <a:gd name="connsiteY166" fmla="*/ 2875692 h 5100554"/>
              <a:gd name="connsiteX167" fmla="*/ 5139924 w 5178032"/>
              <a:gd name="connsiteY167" fmla="*/ 2984736 h 5100554"/>
              <a:gd name="connsiteX168" fmla="*/ 11517 w 5178032"/>
              <a:gd name="connsiteY168" fmla="*/ 2777198 h 5100554"/>
              <a:gd name="connsiteX169" fmla="*/ 9694 w 5178032"/>
              <a:gd name="connsiteY169" fmla="*/ 2749821 h 5100554"/>
              <a:gd name="connsiteX170" fmla="*/ 635090 w 5178032"/>
              <a:gd name="connsiteY170" fmla="*/ 2695106 h 5100554"/>
              <a:gd name="connsiteX171" fmla="*/ 636933 w 5178032"/>
              <a:gd name="connsiteY171" fmla="*/ 2722481 h 5100554"/>
              <a:gd name="connsiteX172" fmla="*/ 5084414 w 5178032"/>
              <a:gd name="connsiteY172" fmla="*/ 3232396 h 5100554"/>
              <a:gd name="connsiteX173" fmla="*/ 4477992 w 5178032"/>
              <a:gd name="connsiteY173" fmla="*/ 3069906 h 5100554"/>
              <a:gd name="connsiteX174" fmla="*/ 4484561 w 5178032"/>
              <a:gd name="connsiteY174" fmla="*/ 3043266 h 5100554"/>
              <a:gd name="connsiteX175" fmla="*/ 5090963 w 5178032"/>
              <a:gd name="connsiteY175" fmla="*/ 3205751 h 5100554"/>
              <a:gd name="connsiteX176" fmla="*/ 42711 w 5178032"/>
              <a:gd name="connsiteY176" fmla="*/ 3000208 h 5100554"/>
              <a:gd name="connsiteX177" fmla="*/ 38122 w 5178032"/>
              <a:gd name="connsiteY177" fmla="*/ 2973162 h 5100554"/>
              <a:gd name="connsiteX178" fmla="*/ 656312 w 5178032"/>
              <a:gd name="connsiteY178" fmla="*/ 2864159 h 5100554"/>
              <a:gd name="connsiteX179" fmla="*/ 660935 w 5178032"/>
              <a:gd name="connsiteY179" fmla="*/ 2891199 h 5100554"/>
              <a:gd name="connsiteX180" fmla="*/ 5013470 w 5178032"/>
              <a:gd name="connsiteY180" fmla="*/ 3447337 h 5100554"/>
              <a:gd name="connsiteX181" fmla="*/ 4423554 w 5178032"/>
              <a:gd name="connsiteY181" fmla="*/ 3232625 h 5100554"/>
              <a:gd name="connsiteX182" fmla="*/ 4432802 w 5178032"/>
              <a:gd name="connsiteY182" fmla="*/ 3206799 h 5100554"/>
              <a:gd name="connsiteX183" fmla="*/ 5022687 w 5178032"/>
              <a:gd name="connsiteY183" fmla="*/ 3421499 h 5100554"/>
              <a:gd name="connsiteX184" fmla="*/ 93496 w 5178032"/>
              <a:gd name="connsiteY184" fmla="*/ 3219485 h 5100554"/>
              <a:gd name="connsiteX185" fmla="*/ 86218 w 5178032"/>
              <a:gd name="connsiteY185" fmla="*/ 3193035 h 5100554"/>
              <a:gd name="connsiteX186" fmla="*/ 692558 w 5178032"/>
              <a:gd name="connsiteY186" fmla="*/ 3030567 h 5100554"/>
              <a:gd name="connsiteX187" fmla="*/ 699879 w 5178032"/>
              <a:gd name="connsiteY187" fmla="*/ 3057005 h 5100554"/>
              <a:gd name="connsiteX188" fmla="*/ 4923733 w 5178032"/>
              <a:gd name="connsiteY188" fmla="*/ 3654985 h 5100554"/>
              <a:gd name="connsiteX189" fmla="*/ 4354757 w 5178032"/>
              <a:gd name="connsiteY189" fmla="*/ 3389667 h 5100554"/>
              <a:gd name="connsiteX190" fmla="*/ 4366558 w 5178032"/>
              <a:gd name="connsiteY190" fmla="*/ 3364903 h 5100554"/>
              <a:gd name="connsiteX191" fmla="*/ 4935494 w 5178032"/>
              <a:gd name="connsiteY191" fmla="*/ 3630203 h 5100554"/>
              <a:gd name="connsiteX192" fmla="*/ 163476 w 5178032"/>
              <a:gd name="connsiteY192" fmla="*/ 3433276 h 5100554"/>
              <a:gd name="connsiteX193" fmla="*/ 153615 w 5178032"/>
              <a:gd name="connsiteY193" fmla="*/ 3407674 h 5100554"/>
              <a:gd name="connsiteX194" fmla="*/ 743522 w 5178032"/>
              <a:gd name="connsiteY194" fmla="*/ 3192965 h 5100554"/>
              <a:gd name="connsiteX195" fmla="*/ 753433 w 5178032"/>
              <a:gd name="connsiteY195" fmla="*/ 3218550 h 5100554"/>
              <a:gd name="connsiteX196" fmla="*/ 4815935 w 5178032"/>
              <a:gd name="connsiteY196" fmla="*/ 3853662 h 5100554"/>
              <a:gd name="connsiteX197" fmla="*/ 4272203 w 5178032"/>
              <a:gd name="connsiteY197" fmla="*/ 3539738 h 5100554"/>
              <a:gd name="connsiteX198" fmla="*/ 4286407 w 5178032"/>
              <a:gd name="connsiteY198" fmla="*/ 3516263 h 5100554"/>
              <a:gd name="connsiteX199" fmla="*/ 4830092 w 5178032"/>
              <a:gd name="connsiteY199" fmla="*/ 3830161 h 5100554"/>
              <a:gd name="connsiteX200" fmla="*/ 252003 w 5178032"/>
              <a:gd name="connsiteY200" fmla="*/ 3639914 h 5100554"/>
              <a:gd name="connsiteX201" fmla="*/ 239686 w 5178032"/>
              <a:gd name="connsiteY201" fmla="*/ 3615389 h 5100554"/>
              <a:gd name="connsiteX202" fmla="*/ 808695 w 5178032"/>
              <a:gd name="connsiteY202" fmla="*/ 3350056 h 5100554"/>
              <a:gd name="connsiteX203" fmla="*/ 821067 w 5178032"/>
              <a:gd name="connsiteY203" fmla="*/ 3374555 h 5100554"/>
              <a:gd name="connsiteX204" fmla="*/ 4691049 w 5178032"/>
              <a:gd name="connsiteY204" fmla="*/ 4041816 h 5100554"/>
              <a:gd name="connsiteX205" fmla="*/ 4176681 w 5178032"/>
              <a:gd name="connsiteY205" fmla="*/ 3681651 h 5100554"/>
              <a:gd name="connsiteX206" fmla="*/ 4193120 w 5178032"/>
              <a:gd name="connsiteY206" fmla="*/ 3659672 h 5100554"/>
              <a:gd name="connsiteX207" fmla="*/ 4707438 w 5178032"/>
              <a:gd name="connsiteY207" fmla="*/ 4019802 h 5100554"/>
              <a:gd name="connsiteX208" fmla="*/ 358232 w 5178032"/>
              <a:gd name="connsiteY208" fmla="*/ 3837839 h 5100554"/>
              <a:gd name="connsiteX209" fmla="*/ 343600 w 5178032"/>
              <a:gd name="connsiteY209" fmla="*/ 3814611 h 5100554"/>
              <a:gd name="connsiteX210" fmla="*/ 887409 w 5178032"/>
              <a:gd name="connsiteY210" fmla="*/ 3500643 h 5100554"/>
              <a:gd name="connsiteX211" fmla="*/ 902097 w 5178032"/>
              <a:gd name="connsiteY211" fmla="*/ 3523838 h 5100554"/>
              <a:gd name="connsiteX212" fmla="*/ 4550216 w 5178032"/>
              <a:gd name="connsiteY212" fmla="*/ 4218048 h 5100554"/>
              <a:gd name="connsiteX213" fmla="*/ 4069109 w 5178032"/>
              <a:gd name="connsiteY213" fmla="*/ 3814350 h 5100554"/>
              <a:gd name="connsiteX214" fmla="*/ 4087601 w 5178032"/>
              <a:gd name="connsiteY214" fmla="*/ 3794059 h 5100554"/>
              <a:gd name="connsiteX215" fmla="*/ 4568659 w 5178032"/>
              <a:gd name="connsiteY215" fmla="*/ 4197714 h 5100554"/>
              <a:gd name="connsiteX216" fmla="*/ 481180 w 5178032"/>
              <a:gd name="connsiteY216" fmla="*/ 4025624 h 5100554"/>
              <a:gd name="connsiteX217" fmla="*/ 464386 w 5178032"/>
              <a:gd name="connsiteY217" fmla="*/ 4003895 h 5100554"/>
              <a:gd name="connsiteX218" fmla="*/ 978890 w 5178032"/>
              <a:gd name="connsiteY218" fmla="*/ 3643635 h 5100554"/>
              <a:gd name="connsiteX219" fmla="*/ 995741 w 5178032"/>
              <a:gd name="connsiteY219" fmla="*/ 3665325 h 5100554"/>
              <a:gd name="connsiteX220" fmla="*/ 4394694 w 5178032"/>
              <a:gd name="connsiteY220" fmla="*/ 4381120 h 5100554"/>
              <a:gd name="connsiteX221" fmla="*/ 3950487 w 5178032"/>
              <a:gd name="connsiteY221" fmla="*/ 3936911 h 5100554"/>
              <a:gd name="connsiteX222" fmla="*/ 3970846 w 5178032"/>
              <a:gd name="connsiteY222" fmla="*/ 3918477 h 5100554"/>
              <a:gd name="connsiteX223" fmla="*/ 4415006 w 5178032"/>
              <a:gd name="connsiteY223" fmla="*/ 4362637 h 5100554"/>
              <a:gd name="connsiteX224" fmla="*/ 619769 w 5178032"/>
              <a:gd name="connsiteY224" fmla="*/ 4201967 h 5100554"/>
              <a:gd name="connsiteX225" fmla="*/ 606751 w 5178032"/>
              <a:gd name="connsiteY225" fmla="*/ 4188088 h 5100554"/>
              <a:gd name="connsiteX226" fmla="*/ 601590 w 5178032"/>
              <a:gd name="connsiteY226" fmla="*/ 4181411 h 5100554"/>
              <a:gd name="connsiteX227" fmla="*/ 1082910 w 5178032"/>
              <a:gd name="connsiteY227" fmla="*/ 3777536 h 5100554"/>
              <a:gd name="connsiteX228" fmla="*/ 1088087 w 5178032"/>
              <a:gd name="connsiteY228" fmla="*/ 3784200 h 5100554"/>
              <a:gd name="connsiteX229" fmla="*/ 1101140 w 5178032"/>
              <a:gd name="connsiteY229" fmla="*/ 3798048 h 5100554"/>
              <a:gd name="connsiteX230" fmla="*/ 4225812 w 5178032"/>
              <a:gd name="connsiteY230" fmla="*/ 4529934 h 5100554"/>
              <a:gd name="connsiteX231" fmla="*/ 3821865 w 5178032"/>
              <a:gd name="connsiteY231" fmla="*/ 4048527 h 5100554"/>
              <a:gd name="connsiteX232" fmla="*/ 3843898 w 5178032"/>
              <a:gd name="connsiteY232" fmla="*/ 4032108 h 5100554"/>
              <a:gd name="connsiteX233" fmla="*/ 4247803 w 5178032"/>
              <a:gd name="connsiteY233" fmla="*/ 4513463 h 5100554"/>
              <a:gd name="connsiteX234" fmla="*/ 773103 w 5178032"/>
              <a:gd name="connsiteY234" fmla="*/ 4365437 h 5100554"/>
              <a:gd name="connsiteX235" fmla="*/ 754325 w 5178032"/>
              <a:gd name="connsiteY235" fmla="*/ 4345418 h 5100554"/>
              <a:gd name="connsiteX236" fmla="*/ 1198455 w 5178032"/>
              <a:gd name="connsiteY236" fmla="*/ 3901289 h 5100554"/>
              <a:gd name="connsiteX237" fmla="*/ 1216063 w 5178032"/>
              <a:gd name="connsiteY237" fmla="*/ 3919969 h 5100554"/>
              <a:gd name="connsiteX238" fmla="*/ 1217399 w 5178032"/>
              <a:gd name="connsiteY238" fmla="*/ 3921141 h 5100554"/>
              <a:gd name="connsiteX239" fmla="*/ 4044948 w 5178032"/>
              <a:gd name="connsiteY239" fmla="*/ 4663530 h 5100554"/>
              <a:gd name="connsiteX240" fmla="*/ 3684323 w 5178032"/>
              <a:gd name="connsiteY240" fmla="*/ 4148504 h 5100554"/>
              <a:gd name="connsiteX241" fmla="*/ 3702465 w 5178032"/>
              <a:gd name="connsiteY241" fmla="*/ 4137501 h 5100554"/>
              <a:gd name="connsiteX242" fmla="*/ 3707487 w 5178032"/>
              <a:gd name="connsiteY242" fmla="*/ 4133759 h 5100554"/>
              <a:gd name="connsiteX243" fmla="*/ 4067774 w 5178032"/>
              <a:gd name="connsiteY243" fmla="*/ 4648303 h 5100554"/>
              <a:gd name="connsiteX244" fmla="*/ 4058368 w 5178032"/>
              <a:gd name="connsiteY244" fmla="*/ 4655348 h 5100554"/>
              <a:gd name="connsiteX245" fmla="*/ 940913 w 5178032"/>
              <a:gd name="connsiteY245" fmla="*/ 4513704 h 5100554"/>
              <a:gd name="connsiteX246" fmla="*/ 920321 w 5178032"/>
              <a:gd name="connsiteY246" fmla="*/ 4495568 h 5100554"/>
              <a:gd name="connsiteX247" fmla="*/ 1323951 w 5178032"/>
              <a:gd name="connsiteY247" fmla="*/ 4014541 h 5100554"/>
              <a:gd name="connsiteX248" fmla="*/ 1344585 w 5178032"/>
              <a:gd name="connsiteY248" fmla="*/ 4032627 h 5100554"/>
              <a:gd name="connsiteX249" fmla="*/ 3853158 w 5178032"/>
              <a:gd name="connsiteY249" fmla="*/ 4780467 h 5100554"/>
              <a:gd name="connsiteX250" fmla="*/ 3538954 w 5178032"/>
              <a:gd name="connsiteY250" fmla="*/ 4236249 h 5100554"/>
              <a:gd name="connsiteX251" fmla="*/ 3542359 w 5178032"/>
              <a:gd name="connsiteY251" fmla="*/ 4234605 h 5100554"/>
              <a:gd name="connsiteX252" fmla="*/ 3562594 w 5178032"/>
              <a:gd name="connsiteY252" fmla="*/ 4222332 h 5100554"/>
              <a:gd name="connsiteX253" fmla="*/ 3876586 w 5178032"/>
              <a:gd name="connsiteY253" fmla="*/ 4766183 h 5100554"/>
              <a:gd name="connsiteX254" fmla="*/ 1120550 w 5178032"/>
              <a:gd name="connsiteY254" fmla="*/ 4646940 h 5100554"/>
              <a:gd name="connsiteX255" fmla="*/ 1098324 w 5178032"/>
              <a:gd name="connsiteY255" fmla="*/ 4630855 h 5100554"/>
              <a:gd name="connsiteX256" fmla="*/ 1458434 w 5178032"/>
              <a:gd name="connsiteY256" fmla="*/ 4116565 h 5100554"/>
              <a:gd name="connsiteX257" fmla="*/ 1480694 w 5178032"/>
              <a:gd name="connsiteY257" fmla="*/ 4132601 h 5100554"/>
              <a:gd name="connsiteX258" fmla="*/ 3651631 w 5178032"/>
              <a:gd name="connsiteY258" fmla="*/ 4879071 h 5100554"/>
              <a:gd name="connsiteX259" fmla="*/ 3386254 w 5178032"/>
              <a:gd name="connsiteY259" fmla="*/ 4309967 h 5100554"/>
              <a:gd name="connsiteX260" fmla="*/ 3410960 w 5178032"/>
              <a:gd name="connsiteY260" fmla="*/ 4298040 h 5100554"/>
              <a:gd name="connsiteX261" fmla="*/ 3676312 w 5178032"/>
              <a:gd name="connsiteY261" fmla="*/ 4867090 h 5100554"/>
              <a:gd name="connsiteX262" fmla="*/ 1310684 w 5178032"/>
              <a:gd name="connsiteY262" fmla="*/ 4764260 h 5100554"/>
              <a:gd name="connsiteX263" fmla="*/ 1287019 w 5178032"/>
              <a:gd name="connsiteY263" fmla="*/ 4750385 h 5100554"/>
              <a:gd name="connsiteX264" fmla="*/ 1600902 w 5178032"/>
              <a:gd name="connsiteY264" fmla="*/ 4206723 h 5100554"/>
              <a:gd name="connsiteX265" fmla="*/ 1624593 w 5178032"/>
              <a:gd name="connsiteY265" fmla="*/ 4220552 h 5100554"/>
              <a:gd name="connsiteX266" fmla="*/ 3442724 w 5178032"/>
              <a:gd name="connsiteY266" fmla="*/ 4959945 h 5100554"/>
              <a:gd name="connsiteX267" fmla="*/ 3227984 w 5178032"/>
              <a:gd name="connsiteY267" fmla="*/ 4369950 h 5100554"/>
              <a:gd name="connsiteX268" fmla="*/ 3253717 w 5178032"/>
              <a:gd name="connsiteY268" fmla="*/ 4360445 h 5100554"/>
              <a:gd name="connsiteX269" fmla="*/ 3468439 w 5178032"/>
              <a:gd name="connsiteY269" fmla="*/ 4950391 h 5100554"/>
              <a:gd name="connsiteX270" fmla="*/ 1509927 w 5178032"/>
              <a:gd name="connsiteY270" fmla="*/ 4864909 h 5100554"/>
              <a:gd name="connsiteX271" fmla="*/ 1485029 w 5178032"/>
              <a:gd name="connsiteY271" fmla="*/ 4853393 h 5100554"/>
              <a:gd name="connsiteX272" fmla="*/ 1750319 w 5178032"/>
              <a:gd name="connsiteY272" fmla="*/ 4284476 h 5100554"/>
              <a:gd name="connsiteX273" fmla="*/ 1775235 w 5178032"/>
              <a:gd name="connsiteY273" fmla="*/ 4295953 h 5100554"/>
              <a:gd name="connsiteX274" fmla="*/ 3227977 w 5178032"/>
              <a:gd name="connsiteY274" fmla="*/ 5022614 h 5100554"/>
              <a:gd name="connsiteX275" fmla="*/ 3065489 w 5178032"/>
              <a:gd name="connsiteY275" fmla="*/ 4416199 h 5100554"/>
              <a:gd name="connsiteX276" fmla="*/ 3092020 w 5178032"/>
              <a:gd name="connsiteY276" fmla="*/ 4409222 h 5100554"/>
              <a:gd name="connsiteX277" fmla="*/ 3254497 w 5178032"/>
              <a:gd name="connsiteY277" fmla="*/ 5015596 h 5100554"/>
              <a:gd name="connsiteX278" fmla="*/ 1716827 w 5178032"/>
              <a:gd name="connsiteY278" fmla="*/ 4948297 h 5100554"/>
              <a:gd name="connsiteX279" fmla="*/ 1690920 w 5178032"/>
              <a:gd name="connsiteY279" fmla="*/ 4939270 h 5100554"/>
              <a:gd name="connsiteX280" fmla="*/ 1905616 w 5178032"/>
              <a:gd name="connsiteY280" fmla="*/ 4349399 h 5100554"/>
              <a:gd name="connsiteX281" fmla="*/ 1931534 w 5178032"/>
              <a:gd name="connsiteY281" fmla="*/ 4358396 h 5100554"/>
              <a:gd name="connsiteX282" fmla="*/ 3008949 w 5178032"/>
              <a:gd name="connsiteY282" fmla="*/ 5066784 h 5100554"/>
              <a:gd name="connsiteX283" fmla="*/ 2899935 w 5178032"/>
              <a:gd name="connsiteY283" fmla="*/ 4448535 h 5100554"/>
              <a:gd name="connsiteX284" fmla="*/ 2927021 w 5178032"/>
              <a:gd name="connsiteY284" fmla="*/ 4444175 h 5100554"/>
              <a:gd name="connsiteX285" fmla="*/ 3036030 w 5178032"/>
              <a:gd name="connsiteY285" fmla="*/ 5062392 h 5100554"/>
              <a:gd name="connsiteX286" fmla="*/ 1929899 w 5178032"/>
              <a:gd name="connsiteY286" fmla="*/ 5014032 h 5100554"/>
              <a:gd name="connsiteX287" fmla="*/ 1903223 w 5178032"/>
              <a:gd name="connsiteY287" fmla="*/ 5007603 h 5100554"/>
              <a:gd name="connsiteX288" fmla="*/ 2065705 w 5178032"/>
              <a:gd name="connsiteY288" fmla="*/ 4401209 h 5100554"/>
              <a:gd name="connsiteX289" fmla="*/ 2092388 w 5178032"/>
              <a:gd name="connsiteY289" fmla="*/ 4407618 h 5100554"/>
              <a:gd name="connsiteX290" fmla="*/ 2787197 w 5178032"/>
              <a:gd name="connsiteY290" fmla="*/ 5092368 h 5100554"/>
              <a:gd name="connsiteX291" fmla="*/ 2732479 w 5178032"/>
              <a:gd name="connsiteY291" fmla="*/ 4466936 h 5100554"/>
              <a:gd name="connsiteX292" fmla="*/ 2759869 w 5178032"/>
              <a:gd name="connsiteY292" fmla="*/ 4465257 h 5100554"/>
              <a:gd name="connsiteX293" fmla="*/ 2814585 w 5178032"/>
              <a:gd name="connsiteY293" fmla="*/ 5090670 h 5100554"/>
              <a:gd name="connsiteX294" fmla="*/ 2147662 w 5178032"/>
              <a:gd name="connsiteY294" fmla="*/ 5061956 h 5100554"/>
              <a:gd name="connsiteX295" fmla="*/ 2120467 w 5178032"/>
              <a:gd name="connsiteY295" fmla="*/ 5058208 h 5100554"/>
              <a:gd name="connsiteX296" fmla="*/ 2229512 w 5178032"/>
              <a:gd name="connsiteY296" fmla="*/ 4439789 h 5100554"/>
              <a:gd name="connsiteX297" fmla="*/ 2256707 w 5178032"/>
              <a:gd name="connsiteY297" fmla="*/ 4443530 h 5100554"/>
              <a:gd name="connsiteX298" fmla="*/ 2564234 w 5178032"/>
              <a:gd name="connsiteY298" fmla="*/ 5099523 h 5100554"/>
              <a:gd name="connsiteX299" fmla="*/ 2564234 w 5178032"/>
              <a:gd name="connsiteY299" fmla="*/ 4471552 h 5100554"/>
              <a:gd name="connsiteX300" fmla="*/ 2591665 w 5178032"/>
              <a:gd name="connsiteY300" fmla="*/ 4472589 h 5100554"/>
              <a:gd name="connsiteX301" fmla="*/ 2591665 w 5178032"/>
              <a:gd name="connsiteY301" fmla="*/ 5100554 h 5100554"/>
              <a:gd name="connsiteX302" fmla="*/ 2366233 w 5178032"/>
              <a:gd name="connsiteY302" fmla="*/ 5092080 h 5100554"/>
              <a:gd name="connsiteX303" fmla="*/ 2341455 w 5178032"/>
              <a:gd name="connsiteY303" fmla="*/ 5088665 h 5100554"/>
              <a:gd name="connsiteX304" fmla="*/ 2396218 w 5178032"/>
              <a:gd name="connsiteY304" fmla="*/ 4462723 h 5100554"/>
              <a:gd name="connsiteX305" fmla="*/ 2420997 w 5178032"/>
              <a:gd name="connsiteY305" fmla="*/ 4466132 h 5100554"/>
              <a:gd name="connsiteX306" fmla="*/ 2423448 w 5178032"/>
              <a:gd name="connsiteY306" fmla="*/ 4466225 h 5100554"/>
              <a:gd name="connsiteX307" fmla="*/ 2368685 w 5178032"/>
              <a:gd name="connsiteY307" fmla="*/ 5092172 h 510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178032" h="5100554">
                <a:moveTo>
                  <a:pt x="2731163" y="634276"/>
                </a:moveTo>
                <a:lnTo>
                  <a:pt x="2785927" y="8334"/>
                </a:lnTo>
                <a:lnTo>
                  <a:pt x="2810921" y="9274"/>
                </a:lnTo>
                <a:lnTo>
                  <a:pt x="2813351" y="9609"/>
                </a:lnTo>
                <a:lnTo>
                  <a:pt x="2758588" y="635556"/>
                </a:lnTo>
                <a:lnTo>
                  <a:pt x="2756158" y="635222"/>
                </a:lnTo>
                <a:close/>
                <a:moveTo>
                  <a:pt x="2924140" y="658331"/>
                </a:moveTo>
                <a:lnTo>
                  <a:pt x="2896945" y="654590"/>
                </a:lnTo>
                <a:lnTo>
                  <a:pt x="3005991" y="36158"/>
                </a:lnTo>
                <a:lnTo>
                  <a:pt x="3033185" y="39906"/>
                </a:lnTo>
                <a:close/>
                <a:moveTo>
                  <a:pt x="2564233" y="627960"/>
                </a:moveTo>
                <a:lnTo>
                  <a:pt x="2564233" y="0"/>
                </a:lnTo>
                <a:lnTo>
                  <a:pt x="2591665" y="1031"/>
                </a:lnTo>
                <a:lnTo>
                  <a:pt x="2591665" y="628998"/>
                </a:lnTo>
                <a:close/>
                <a:moveTo>
                  <a:pt x="3087353" y="694356"/>
                </a:moveTo>
                <a:lnTo>
                  <a:pt x="3060671" y="687947"/>
                </a:lnTo>
                <a:lnTo>
                  <a:pt x="3223164" y="81517"/>
                </a:lnTo>
                <a:lnTo>
                  <a:pt x="3249841" y="87945"/>
                </a:lnTo>
                <a:close/>
                <a:moveTo>
                  <a:pt x="2397430" y="637313"/>
                </a:moveTo>
                <a:lnTo>
                  <a:pt x="2342715" y="11914"/>
                </a:lnTo>
                <a:lnTo>
                  <a:pt x="2370102" y="10216"/>
                </a:lnTo>
                <a:lnTo>
                  <a:pt x="2424819" y="635635"/>
                </a:lnTo>
                <a:close/>
                <a:moveTo>
                  <a:pt x="3247241" y="743520"/>
                </a:moveTo>
                <a:lnTo>
                  <a:pt x="3221323" y="734523"/>
                </a:lnTo>
                <a:lnTo>
                  <a:pt x="3436041" y="144593"/>
                </a:lnTo>
                <a:lnTo>
                  <a:pt x="3461947" y="153620"/>
                </a:lnTo>
                <a:close/>
                <a:moveTo>
                  <a:pt x="2231933" y="660108"/>
                </a:moveTo>
                <a:lnTo>
                  <a:pt x="2122928" y="41912"/>
                </a:lnTo>
                <a:lnTo>
                  <a:pt x="2150008" y="37521"/>
                </a:lnTo>
                <a:lnTo>
                  <a:pt x="2259019" y="655748"/>
                </a:lnTo>
                <a:close/>
                <a:moveTo>
                  <a:pt x="3402733" y="805775"/>
                </a:moveTo>
                <a:lnTo>
                  <a:pt x="3377817" y="794297"/>
                </a:lnTo>
                <a:lnTo>
                  <a:pt x="3643143" y="225304"/>
                </a:lnTo>
                <a:lnTo>
                  <a:pt x="3668040" y="236820"/>
                </a:lnTo>
                <a:close/>
                <a:moveTo>
                  <a:pt x="2068779" y="696432"/>
                </a:moveTo>
                <a:lnTo>
                  <a:pt x="1906309" y="90083"/>
                </a:lnTo>
                <a:lnTo>
                  <a:pt x="1932828" y="83065"/>
                </a:lnTo>
                <a:lnTo>
                  <a:pt x="2095310" y="689456"/>
                </a:lnTo>
                <a:close/>
                <a:moveTo>
                  <a:pt x="3552739" y="880905"/>
                </a:moveTo>
                <a:lnTo>
                  <a:pt x="3529048" y="867076"/>
                </a:lnTo>
                <a:lnTo>
                  <a:pt x="3842983" y="323324"/>
                </a:lnTo>
                <a:lnTo>
                  <a:pt x="3866649" y="337199"/>
                </a:lnTo>
                <a:close/>
                <a:moveTo>
                  <a:pt x="1909054" y="746221"/>
                </a:moveTo>
                <a:lnTo>
                  <a:pt x="1694342" y="156303"/>
                </a:lnTo>
                <a:lnTo>
                  <a:pt x="1720057" y="146749"/>
                </a:lnTo>
                <a:lnTo>
                  <a:pt x="1934788" y="736716"/>
                </a:lnTo>
                <a:close/>
                <a:moveTo>
                  <a:pt x="3696184" y="968553"/>
                </a:moveTo>
                <a:lnTo>
                  <a:pt x="3673924" y="952517"/>
                </a:lnTo>
                <a:lnTo>
                  <a:pt x="4034102" y="438128"/>
                </a:lnTo>
                <a:lnTo>
                  <a:pt x="4056328" y="454214"/>
                </a:lnTo>
                <a:close/>
                <a:moveTo>
                  <a:pt x="1753853" y="809272"/>
                </a:moveTo>
                <a:lnTo>
                  <a:pt x="1488513" y="240249"/>
                </a:lnTo>
                <a:lnTo>
                  <a:pt x="1513194" y="228268"/>
                </a:lnTo>
                <a:lnTo>
                  <a:pt x="1778559" y="797345"/>
                </a:lnTo>
                <a:close/>
                <a:moveTo>
                  <a:pt x="3832007" y="1068233"/>
                </a:moveTo>
                <a:lnTo>
                  <a:pt x="3820280" y="1057954"/>
                </a:lnTo>
                <a:lnTo>
                  <a:pt x="3810646" y="1051013"/>
                </a:lnTo>
                <a:lnTo>
                  <a:pt x="4215040" y="569075"/>
                </a:lnTo>
                <a:lnTo>
                  <a:pt x="4215664" y="569526"/>
                </a:lnTo>
                <a:lnTo>
                  <a:pt x="4235679" y="587154"/>
                </a:lnTo>
                <a:close/>
                <a:moveTo>
                  <a:pt x="1604262" y="885267"/>
                </a:moveTo>
                <a:lnTo>
                  <a:pt x="1290284" y="341441"/>
                </a:lnTo>
                <a:lnTo>
                  <a:pt x="1313713" y="327156"/>
                </a:lnTo>
                <a:lnTo>
                  <a:pt x="1627723" y="871038"/>
                </a:lnTo>
                <a:close/>
                <a:moveTo>
                  <a:pt x="3958994" y="1179545"/>
                </a:moveTo>
                <a:lnTo>
                  <a:pt x="3938321" y="1161424"/>
                </a:lnTo>
                <a:lnTo>
                  <a:pt x="4382915" y="716829"/>
                </a:lnTo>
                <a:lnTo>
                  <a:pt x="4401511" y="733207"/>
                </a:lnTo>
                <a:lnTo>
                  <a:pt x="4403360" y="735179"/>
                </a:lnTo>
                <a:close/>
                <a:moveTo>
                  <a:pt x="1461360" y="973785"/>
                </a:moveTo>
                <a:lnTo>
                  <a:pt x="1101087" y="459263"/>
                </a:lnTo>
                <a:lnTo>
                  <a:pt x="1118787" y="446006"/>
                </a:lnTo>
                <a:lnTo>
                  <a:pt x="1123346" y="443226"/>
                </a:lnTo>
                <a:lnTo>
                  <a:pt x="1483957" y="958231"/>
                </a:lnTo>
                <a:lnTo>
                  <a:pt x="1474690" y="963852"/>
                </a:lnTo>
                <a:close/>
                <a:moveTo>
                  <a:pt x="4075239" y="1302484"/>
                </a:moveTo>
                <a:lnTo>
                  <a:pt x="4056392" y="1282488"/>
                </a:lnTo>
                <a:lnTo>
                  <a:pt x="4537817" y="878525"/>
                </a:lnTo>
                <a:lnTo>
                  <a:pt x="4556613" y="898563"/>
                </a:lnTo>
                <a:close/>
                <a:moveTo>
                  <a:pt x="1326299" y="1074429"/>
                </a:moveTo>
                <a:lnTo>
                  <a:pt x="922409" y="593090"/>
                </a:lnTo>
                <a:lnTo>
                  <a:pt x="944398" y="576621"/>
                </a:lnTo>
                <a:lnTo>
                  <a:pt x="1348332" y="1058011"/>
                </a:lnTo>
                <a:close/>
                <a:moveTo>
                  <a:pt x="4180742" y="1435163"/>
                </a:moveTo>
                <a:lnTo>
                  <a:pt x="4163893" y="1413473"/>
                </a:lnTo>
                <a:lnTo>
                  <a:pt x="4678510" y="1053134"/>
                </a:lnTo>
                <a:lnTo>
                  <a:pt x="4695304" y="1074863"/>
                </a:lnTo>
                <a:close/>
                <a:moveTo>
                  <a:pt x="1201135" y="1187562"/>
                </a:moveTo>
                <a:lnTo>
                  <a:pt x="756986" y="743413"/>
                </a:lnTo>
                <a:lnTo>
                  <a:pt x="777299" y="724931"/>
                </a:lnTo>
                <a:lnTo>
                  <a:pt x="1221495" y="1169127"/>
                </a:lnTo>
                <a:close/>
                <a:moveTo>
                  <a:pt x="4274567" y="1576741"/>
                </a:moveTo>
                <a:lnTo>
                  <a:pt x="4259879" y="1553547"/>
                </a:lnTo>
                <a:lnTo>
                  <a:pt x="4803803" y="1239512"/>
                </a:lnTo>
                <a:lnTo>
                  <a:pt x="4818434" y="1262740"/>
                </a:lnTo>
                <a:close/>
                <a:moveTo>
                  <a:pt x="1085982" y="1311213"/>
                </a:moveTo>
                <a:lnTo>
                  <a:pt x="604934" y="907566"/>
                </a:lnTo>
                <a:lnTo>
                  <a:pt x="623377" y="887231"/>
                </a:lnTo>
                <a:lnTo>
                  <a:pt x="1104475" y="1290921"/>
                </a:lnTo>
                <a:close/>
                <a:moveTo>
                  <a:pt x="4355822" y="1726272"/>
                </a:moveTo>
                <a:lnTo>
                  <a:pt x="4343450" y="1701773"/>
                </a:lnTo>
                <a:lnTo>
                  <a:pt x="4912570" y="1436388"/>
                </a:lnTo>
                <a:lnTo>
                  <a:pt x="4924887" y="1460913"/>
                </a:lnTo>
                <a:close/>
                <a:moveTo>
                  <a:pt x="981847" y="1444606"/>
                </a:moveTo>
                <a:lnTo>
                  <a:pt x="467536" y="1084481"/>
                </a:lnTo>
                <a:lnTo>
                  <a:pt x="483924" y="1062469"/>
                </a:lnTo>
                <a:lnTo>
                  <a:pt x="998285" y="1422628"/>
                </a:lnTo>
                <a:close/>
                <a:moveTo>
                  <a:pt x="4423677" y="1882691"/>
                </a:moveTo>
                <a:lnTo>
                  <a:pt x="4413766" y="1857106"/>
                </a:lnTo>
                <a:lnTo>
                  <a:pt x="5003774" y="1642361"/>
                </a:lnTo>
                <a:lnTo>
                  <a:pt x="5013635" y="1667964"/>
                </a:lnTo>
                <a:close/>
                <a:moveTo>
                  <a:pt x="889687" y="1586845"/>
                </a:moveTo>
                <a:lnTo>
                  <a:pt x="346004" y="1272950"/>
                </a:lnTo>
                <a:lnTo>
                  <a:pt x="360161" y="1249447"/>
                </a:lnTo>
                <a:lnTo>
                  <a:pt x="903890" y="1563369"/>
                </a:lnTo>
                <a:close/>
                <a:moveTo>
                  <a:pt x="4477406" y="2044821"/>
                </a:moveTo>
                <a:lnTo>
                  <a:pt x="4470085" y="2018382"/>
                </a:lnTo>
                <a:lnTo>
                  <a:pt x="5076510" y="1855891"/>
                </a:lnTo>
                <a:lnTo>
                  <a:pt x="5083788" y="1882341"/>
                </a:lnTo>
                <a:close/>
                <a:moveTo>
                  <a:pt x="810382" y="1736902"/>
                </a:moveTo>
                <a:lnTo>
                  <a:pt x="241446" y="1471603"/>
                </a:lnTo>
                <a:lnTo>
                  <a:pt x="253207" y="1446819"/>
                </a:lnTo>
                <a:lnTo>
                  <a:pt x="822183" y="1712137"/>
                </a:lnTo>
                <a:close/>
                <a:moveTo>
                  <a:pt x="4516428" y="2211371"/>
                </a:moveTo>
                <a:lnTo>
                  <a:pt x="4511806" y="2184332"/>
                </a:lnTo>
                <a:lnTo>
                  <a:pt x="5130060" y="2075317"/>
                </a:lnTo>
                <a:lnTo>
                  <a:pt x="5134650" y="2102362"/>
                </a:lnTo>
                <a:close/>
                <a:moveTo>
                  <a:pt x="744684" y="1893629"/>
                </a:moveTo>
                <a:lnTo>
                  <a:pt x="154798" y="1678928"/>
                </a:lnTo>
                <a:lnTo>
                  <a:pt x="164015" y="1653091"/>
                </a:lnTo>
                <a:lnTo>
                  <a:pt x="753932" y="1867803"/>
                </a:lnTo>
                <a:close/>
                <a:moveTo>
                  <a:pt x="4540363" y="2380976"/>
                </a:moveTo>
                <a:lnTo>
                  <a:pt x="4538520" y="2353600"/>
                </a:lnTo>
                <a:lnTo>
                  <a:pt x="5163955" y="2298882"/>
                </a:lnTo>
                <a:lnTo>
                  <a:pt x="5165778" y="2326259"/>
                </a:lnTo>
                <a:close/>
                <a:moveTo>
                  <a:pt x="693166" y="2055768"/>
                </a:moveTo>
                <a:lnTo>
                  <a:pt x="86762" y="1893283"/>
                </a:lnTo>
                <a:lnTo>
                  <a:pt x="93311" y="1866639"/>
                </a:lnTo>
                <a:lnTo>
                  <a:pt x="699734" y="2029129"/>
                </a:lnTo>
                <a:close/>
                <a:moveTo>
                  <a:pt x="4549077" y="2552230"/>
                </a:moveTo>
                <a:lnTo>
                  <a:pt x="4550054" y="2524940"/>
                </a:lnTo>
                <a:lnTo>
                  <a:pt x="4550045" y="2524797"/>
                </a:lnTo>
                <a:lnTo>
                  <a:pt x="5178032" y="2524797"/>
                </a:lnTo>
                <a:lnTo>
                  <a:pt x="5177043" y="2552230"/>
                </a:lnTo>
                <a:close/>
                <a:moveTo>
                  <a:pt x="656165" y="2221988"/>
                </a:moveTo>
                <a:lnTo>
                  <a:pt x="37743" y="2112944"/>
                </a:lnTo>
                <a:lnTo>
                  <a:pt x="41532" y="2085756"/>
                </a:lnTo>
                <a:lnTo>
                  <a:pt x="659961" y="2194802"/>
                </a:lnTo>
                <a:close/>
                <a:moveTo>
                  <a:pt x="7790" y="2336179"/>
                </a:moveTo>
                <a:lnTo>
                  <a:pt x="8196" y="2324923"/>
                </a:lnTo>
                <a:lnTo>
                  <a:pt x="10432" y="2308879"/>
                </a:lnTo>
                <a:lnTo>
                  <a:pt x="636384" y="2363643"/>
                </a:lnTo>
                <a:lnTo>
                  <a:pt x="634144" y="2379686"/>
                </a:lnTo>
                <a:lnTo>
                  <a:pt x="633741" y="2390943"/>
                </a:lnTo>
                <a:close/>
                <a:moveTo>
                  <a:pt x="5167404" y="2787587"/>
                </a:moveTo>
                <a:lnTo>
                  <a:pt x="4541453" y="2732824"/>
                </a:lnTo>
                <a:lnTo>
                  <a:pt x="4543011" y="2721668"/>
                </a:lnTo>
                <a:lnTo>
                  <a:pt x="4543590" y="2705479"/>
                </a:lnTo>
                <a:lnTo>
                  <a:pt x="5169542" y="2760242"/>
                </a:lnTo>
                <a:lnTo>
                  <a:pt x="5168959" y="2776431"/>
                </a:lnTo>
                <a:close/>
                <a:moveTo>
                  <a:pt x="0" y="2552226"/>
                </a:moveTo>
                <a:lnTo>
                  <a:pt x="990" y="2524793"/>
                </a:lnTo>
                <a:lnTo>
                  <a:pt x="628949" y="2524793"/>
                </a:lnTo>
                <a:lnTo>
                  <a:pt x="627967" y="2552226"/>
                </a:lnTo>
                <a:close/>
                <a:moveTo>
                  <a:pt x="5136135" y="3011924"/>
                </a:moveTo>
                <a:lnTo>
                  <a:pt x="4517706" y="2902878"/>
                </a:lnTo>
                <a:lnTo>
                  <a:pt x="4521503" y="2875692"/>
                </a:lnTo>
                <a:lnTo>
                  <a:pt x="5139924" y="2984736"/>
                </a:lnTo>
                <a:close/>
                <a:moveTo>
                  <a:pt x="11517" y="2777198"/>
                </a:moveTo>
                <a:lnTo>
                  <a:pt x="9694" y="2749821"/>
                </a:lnTo>
                <a:lnTo>
                  <a:pt x="635090" y="2695106"/>
                </a:lnTo>
                <a:lnTo>
                  <a:pt x="636933" y="2722481"/>
                </a:lnTo>
                <a:close/>
                <a:moveTo>
                  <a:pt x="5084414" y="3232396"/>
                </a:moveTo>
                <a:lnTo>
                  <a:pt x="4477992" y="3069906"/>
                </a:lnTo>
                <a:lnTo>
                  <a:pt x="4484561" y="3043266"/>
                </a:lnTo>
                <a:lnTo>
                  <a:pt x="5090963" y="3205751"/>
                </a:lnTo>
                <a:close/>
                <a:moveTo>
                  <a:pt x="42711" y="3000208"/>
                </a:moveTo>
                <a:lnTo>
                  <a:pt x="38122" y="2973162"/>
                </a:lnTo>
                <a:lnTo>
                  <a:pt x="656312" y="2864159"/>
                </a:lnTo>
                <a:lnTo>
                  <a:pt x="660935" y="2891199"/>
                </a:lnTo>
                <a:close/>
                <a:moveTo>
                  <a:pt x="5013470" y="3447337"/>
                </a:moveTo>
                <a:lnTo>
                  <a:pt x="4423554" y="3232625"/>
                </a:lnTo>
                <a:lnTo>
                  <a:pt x="4432802" y="3206799"/>
                </a:lnTo>
                <a:lnTo>
                  <a:pt x="5022687" y="3421499"/>
                </a:lnTo>
                <a:close/>
                <a:moveTo>
                  <a:pt x="93496" y="3219485"/>
                </a:moveTo>
                <a:lnTo>
                  <a:pt x="86218" y="3193035"/>
                </a:lnTo>
                <a:lnTo>
                  <a:pt x="692558" y="3030567"/>
                </a:lnTo>
                <a:lnTo>
                  <a:pt x="699879" y="3057005"/>
                </a:lnTo>
                <a:close/>
                <a:moveTo>
                  <a:pt x="4923733" y="3654985"/>
                </a:moveTo>
                <a:lnTo>
                  <a:pt x="4354757" y="3389667"/>
                </a:lnTo>
                <a:lnTo>
                  <a:pt x="4366558" y="3364903"/>
                </a:lnTo>
                <a:lnTo>
                  <a:pt x="4935494" y="3630203"/>
                </a:lnTo>
                <a:close/>
                <a:moveTo>
                  <a:pt x="163476" y="3433276"/>
                </a:moveTo>
                <a:lnTo>
                  <a:pt x="153615" y="3407674"/>
                </a:lnTo>
                <a:lnTo>
                  <a:pt x="743522" y="3192965"/>
                </a:lnTo>
                <a:lnTo>
                  <a:pt x="753433" y="3218550"/>
                </a:lnTo>
                <a:close/>
                <a:moveTo>
                  <a:pt x="4815935" y="3853662"/>
                </a:moveTo>
                <a:lnTo>
                  <a:pt x="4272203" y="3539738"/>
                </a:lnTo>
                <a:lnTo>
                  <a:pt x="4286407" y="3516263"/>
                </a:lnTo>
                <a:lnTo>
                  <a:pt x="4830092" y="3830161"/>
                </a:lnTo>
                <a:close/>
                <a:moveTo>
                  <a:pt x="252003" y="3639914"/>
                </a:moveTo>
                <a:lnTo>
                  <a:pt x="239686" y="3615389"/>
                </a:lnTo>
                <a:lnTo>
                  <a:pt x="808695" y="3350056"/>
                </a:lnTo>
                <a:lnTo>
                  <a:pt x="821067" y="3374555"/>
                </a:lnTo>
                <a:close/>
                <a:moveTo>
                  <a:pt x="4691049" y="4041816"/>
                </a:moveTo>
                <a:lnTo>
                  <a:pt x="4176681" y="3681651"/>
                </a:lnTo>
                <a:lnTo>
                  <a:pt x="4193120" y="3659672"/>
                </a:lnTo>
                <a:lnTo>
                  <a:pt x="4707438" y="4019802"/>
                </a:lnTo>
                <a:close/>
                <a:moveTo>
                  <a:pt x="358232" y="3837839"/>
                </a:moveTo>
                <a:lnTo>
                  <a:pt x="343600" y="3814611"/>
                </a:lnTo>
                <a:lnTo>
                  <a:pt x="887409" y="3500643"/>
                </a:lnTo>
                <a:lnTo>
                  <a:pt x="902097" y="3523838"/>
                </a:lnTo>
                <a:close/>
                <a:moveTo>
                  <a:pt x="4550216" y="4218048"/>
                </a:moveTo>
                <a:lnTo>
                  <a:pt x="4069109" y="3814350"/>
                </a:lnTo>
                <a:lnTo>
                  <a:pt x="4087601" y="3794059"/>
                </a:lnTo>
                <a:lnTo>
                  <a:pt x="4568659" y="4197714"/>
                </a:lnTo>
                <a:close/>
                <a:moveTo>
                  <a:pt x="481180" y="4025624"/>
                </a:moveTo>
                <a:lnTo>
                  <a:pt x="464386" y="4003895"/>
                </a:lnTo>
                <a:lnTo>
                  <a:pt x="978890" y="3643635"/>
                </a:lnTo>
                <a:lnTo>
                  <a:pt x="995741" y="3665325"/>
                </a:lnTo>
                <a:close/>
                <a:moveTo>
                  <a:pt x="4394694" y="4381120"/>
                </a:moveTo>
                <a:lnTo>
                  <a:pt x="3950487" y="3936911"/>
                </a:lnTo>
                <a:lnTo>
                  <a:pt x="3970846" y="3918477"/>
                </a:lnTo>
                <a:lnTo>
                  <a:pt x="4415006" y="4362637"/>
                </a:lnTo>
                <a:close/>
                <a:moveTo>
                  <a:pt x="619769" y="4201967"/>
                </a:moveTo>
                <a:lnTo>
                  <a:pt x="606751" y="4188088"/>
                </a:lnTo>
                <a:lnTo>
                  <a:pt x="601590" y="4181411"/>
                </a:lnTo>
                <a:lnTo>
                  <a:pt x="1082910" y="3777536"/>
                </a:lnTo>
                <a:lnTo>
                  <a:pt x="1088087" y="3784200"/>
                </a:lnTo>
                <a:lnTo>
                  <a:pt x="1101140" y="3798048"/>
                </a:lnTo>
                <a:close/>
                <a:moveTo>
                  <a:pt x="4225812" y="4529934"/>
                </a:moveTo>
                <a:lnTo>
                  <a:pt x="3821865" y="4048527"/>
                </a:lnTo>
                <a:lnTo>
                  <a:pt x="3843898" y="4032108"/>
                </a:lnTo>
                <a:lnTo>
                  <a:pt x="4247803" y="4513463"/>
                </a:lnTo>
                <a:close/>
                <a:moveTo>
                  <a:pt x="773103" y="4365437"/>
                </a:moveTo>
                <a:lnTo>
                  <a:pt x="754325" y="4345418"/>
                </a:lnTo>
                <a:lnTo>
                  <a:pt x="1198455" y="3901289"/>
                </a:lnTo>
                <a:lnTo>
                  <a:pt x="1216063" y="3919969"/>
                </a:lnTo>
                <a:lnTo>
                  <a:pt x="1217399" y="3921141"/>
                </a:lnTo>
                <a:close/>
                <a:moveTo>
                  <a:pt x="4044948" y="4663530"/>
                </a:moveTo>
                <a:lnTo>
                  <a:pt x="3684323" y="4148504"/>
                </a:lnTo>
                <a:lnTo>
                  <a:pt x="3702465" y="4137501"/>
                </a:lnTo>
                <a:lnTo>
                  <a:pt x="3707487" y="4133759"/>
                </a:lnTo>
                <a:lnTo>
                  <a:pt x="4067774" y="4648303"/>
                </a:lnTo>
                <a:lnTo>
                  <a:pt x="4058368" y="4655348"/>
                </a:lnTo>
                <a:close/>
                <a:moveTo>
                  <a:pt x="940913" y="4513704"/>
                </a:moveTo>
                <a:lnTo>
                  <a:pt x="920321" y="4495568"/>
                </a:lnTo>
                <a:lnTo>
                  <a:pt x="1323951" y="4014541"/>
                </a:lnTo>
                <a:lnTo>
                  <a:pt x="1344585" y="4032627"/>
                </a:lnTo>
                <a:close/>
                <a:moveTo>
                  <a:pt x="3853158" y="4780467"/>
                </a:moveTo>
                <a:lnTo>
                  <a:pt x="3538954" y="4236249"/>
                </a:lnTo>
                <a:lnTo>
                  <a:pt x="3542359" y="4234605"/>
                </a:lnTo>
                <a:lnTo>
                  <a:pt x="3562594" y="4222332"/>
                </a:lnTo>
                <a:lnTo>
                  <a:pt x="3876586" y="4766183"/>
                </a:lnTo>
                <a:close/>
                <a:moveTo>
                  <a:pt x="1120550" y="4646940"/>
                </a:moveTo>
                <a:lnTo>
                  <a:pt x="1098324" y="4630855"/>
                </a:lnTo>
                <a:lnTo>
                  <a:pt x="1458434" y="4116565"/>
                </a:lnTo>
                <a:lnTo>
                  <a:pt x="1480694" y="4132601"/>
                </a:lnTo>
                <a:close/>
                <a:moveTo>
                  <a:pt x="3651631" y="4879071"/>
                </a:moveTo>
                <a:lnTo>
                  <a:pt x="3386254" y="4309967"/>
                </a:lnTo>
                <a:lnTo>
                  <a:pt x="3410960" y="4298040"/>
                </a:lnTo>
                <a:lnTo>
                  <a:pt x="3676312" y="4867090"/>
                </a:lnTo>
                <a:close/>
                <a:moveTo>
                  <a:pt x="1310684" y="4764260"/>
                </a:moveTo>
                <a:lnTo>
                  <a:pt x="1287019" y="4750385"/>
                </a:lnTo>
                <a:lnTo>
                  <a:pt x="1600902" y="4206723"/>
                </a:lnTo>
                <a:lnTo>
                  <a:pt x="1624593" y="4220552"/>
                </a:lnTo>
                <a:close/>
                <a:moveTo>
                  <a:pt x="3442724" y="4959945"/>
                </a:moveTo>
                <a:lnTo>
                  <a:pt x="3227984" y="4369950"/>
                </a:lnTo>
                <a:lnTo>
                  <a:pt x="3253717" y="4360445"/>
                </a:lnTo>
                <a:lnTo>
                  <a:pt x="3468439" y="4950391"/>
                </a:lnTo>
                <a:close/>
                <a:moveTo>
                  <a:pt x="1509927" y="4864909"/>
                </a:moveTo>
                <a:lnTo>
                  <a:pt x="1485029" y="4853393"/>
                </a:lnTo>
                <a:lnTo>
                  <a:pt x="1750319" y="4284476"/>
                </a:lnTo>
                <a:lnTo>
                  <a:pt x="1775235" y="4295953"/>
                </a:lnTo>
                <a:close/>
                <a:moveTo>
                  <a:pt x="3227977" y="5022614"/>
                </a:moveTo>
                <a:lnTo>
                  <a:pt x="3065489" y="4416199"/>
                </a:lnTo>
                <a:lnTo>
                  <a:pt x="3092020" y="4409222"/>
                </a:lnTo>
                <a:lnTo>
                  <a:pt x="3254497" y="5015596"/>
                </a:lnTo>
                <a:close/>
                <a:moveTo>
                  <a:pt x="1716827" y="4948297"/>
                </a:moveTo>
                <a:lnTo>
                  <a:pt x="1690920" y="4939270"/>
                </a:lnTo>
                <a:lnTo>
                  <a:pt x="1905616" y="4349399"/>
                </a:lnTo>
                <a:lnTo>
                  <a:pt x="1931534" y="4358396"/>
                </a:lnTo>
                <a:close/>
                <a:moveTo>
                  <a:pt x="3008949" y="5066784"/>
                </a:moveTo>
                <a:lnTo>
                  <a:pt x="2899935" y="4448535"/>
                </a:lnTo>
                <a:lnTo>
                  <a:pt x="2927021" y="4444175"/>
                </a:lnTo>
                <a:lnTo>
                  <a:pt x="3036030" y="5062392"/>
                </a:lnTo>
                <a:close/>
                <a:moveTo>
                  <a:pt x="1929899" y="5014032"/>
                </a:moveTo>
                <a:lnTo>
                  <a:pt x="1903223" y="5007603"/>
                </a:lnTo>
                <a:lnTo>
                  <a:pt x="2065705" y="4401209"/>
                </a:lnTo>
                <a:lnTo>
                  <a:pt x="2092388" y="4407618"/>
                </a:lnTo>
                <a:close/>
                <a:moveTo>
                  <a:pt x="2787197" y="5092368"/>
                </a:moveTo>
                <a:lnTo>
                  <a:pt x="2732479" y="4466936"/>
                </a:lnTo>
                <a:lnTo>
                  <a:pt x="2759869" y="4465257"/>
                </a:lnTo>
                <a:lnTo>
                  <a:pt x="2814585" y="5090670"/>
                </a:lnTo>
                <a:close/>
                <a:moveTo>
                  <a:pt x="2147662" y="5061956"/>
                </a:moveTo>
                <a:lnTo>
                  <a:pt x="2120467" y="5058208"/>
                </a:lnTo>
                <a:lnTo>
                  <a:pt x="2229512" y="4439789"/>
                </a:lnTo>
                <a:lnTo>
                  <a:pt x="2256707" y="4443530"/>
                </a:lnTo>
                <a:close/>
                <a:moveTo>
                  <a:pt x="2564234" y="5099523"/>
                </a:moveTo>
                <a:lnTo>
                  <a:pt x="2564234" y="4471552"/>
                </a:lnTo>
                <a:lnTo>
                  <a:pt x="2591665" y="4472589"/>
                </a:lnTo>
                <a:lnTo>
                  <a:pt x="2591665" y="5100554"/>
                </a:lnTo>
                <a:close/>
                <a:moveTo>
                  <a:pt x="2366233" y="5092080"/>
                </a:moveTo>
                <a:lnTo>
                  <a:pt x="2341455" y="5088665"/>
                </a:lnTo>
                <a:lnTo>
                  <a:pt x="2396218" y="4462723"/>
                </a:lnTo>
                <a:lnTo>
                  <a:pt x="2420997" y="4466132"/>
                </a:lnTo>
                <a:lnTo>
                  <a:pt x="2423448" y="4466225"/>
                </a:lnTo>
                <a:lnTo>
                  <a:pt x="2368685" y="5092172"/>
                </a:lnTo>
                <a:close/>
              </a:path>
            </a:pathLst>
          </a:cu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 useBgFill="1">
        <p:nvSpPr>
          <p:cNvPr id="19" name="Chart cover">
            <a:extLst>
              <a:ext uri="{FF2B5EF4-FFF2-40B4-BE49-F238E27FC236}">
                <a16:creationId xmlns:a16="http://schemas.microsoft.com/office/drawing/2014/main" id="{CCE62990-C594-F211-73DC-E69FEC0FD705}"/>
              </a:ext>
            </a:extLst>
          </p:cNvPr>
          <p:cNvSpPr/>
          <p:nvPr/>
        </p:nvSpPr>
        <p:spPr>
          <a:xfrm>
            <a:off x="682827" y="5581799"/>
            <a:ext cx="5209641" cy="2598555"/>
          </a:xfrm>
          <a:custGeom>
            <a:avLst/>
            <a:gdLst>
              <a:gd name="connsiteX0" fmla="*/ 0 w 5209641"/>
              <a:gd name="connsiteY0" fmla="*/ 0 h 2598555"/>
              <a:gd name="connsiteX1" fmla="*/ 721940 w 5209641"/>
              <a:gd name="connsiteY1" fmla="*/ 0 h 2598555"/>
              <a:gd name="connsiteX2" fmla="*/ 731329 w 5209641"/>
              <a:gd name="connsiteY2" fmla="*/ 185949 h 2598555"/>
              <a:gd name="connsiteX3" fmla="*/ 2604820 w 5209641"/>
              <a:gd name="connsiteY3" fmla="*/ 1876615 h 2598555"/>
              <a:gd name="connsiteX4" fmla="*/ 4478311 w 5209641"/>
              <a:gd name="connsiteY4" fmla="*/ 185949 h 2598555"/>
              <a:gd name="connsiteX5" fmla="*/ 4487701 w 5209641"/>
              <a:gd name="connsiteY5" fmla="*/ 0 h 2598555"/>
              <a:gd name="connsiteX6" fmla="*/ 5209641 w 5209641"/>
              <a:gd name="connsiteY6" fmla="*/ 0 h 2598555"/>
              <a:gd name="connsiteX7" fmla="*/ 5196524 w 5209641"/>
              <a:gd name="connsiteY7" fmla="*/ 259763 h 2598555"/>
              <a:gd name="connsiteX8" fmla="*/ 2604820 w 5209641"/>
              <a:gd name="connsiteY8" fmla="*/ 2598555 h 2598555"/>
              <a:gd name="connsiteX9" fmla="*/ 13116 w 5209641"/>
              <a:gd name="connsiteY9" fmla="*/ 259763 h 259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09641" h="2598555">
                <a:moveTo>
                  <a:pt x="0" y="0"/>
                </a:moveTo>
                <a:lnTo>
                  <a:pt x="721940" y="0"/>
                </a:lnTo>
                <a:lnTo>
                  <a:pt x="731329" y="185949"/>
                </a:lnTo>
                <a:cubicBezTo>
                  <a:pt x="827769" y="1135571"/>
                  <a:pt x="1629755" y="1876615"/>
                  <a:pt x="2604820" y="1876615"/>
                </a:cubicBezTo>
                <a:cubicBezTo>
                  <a:pt x="3579886" y="1876615"/>
                  <a:pt x="4381872" y="1135571"/>
                  <a:pt x="4478311" y="185949"/>
                </a:cubicBezTo>
                <a:lnTo>
                  <a:pt x="4487701" y="0"/>
                </a:lnTo>
                <a:lnTo>
                  <a:pt x="5209641" y="0"/>
                </a:lnTo>
                <a:lnTo>
                  <a:pt x="5196524" y="259763"/>
                </a:lnTo>
                <a:cubicBezTo>
                  <a:pt x="5063114" y="1573428"/>
                  <a:pt x="3953683" y="2598555"/>
                  <a:pt x="2604820" y="2598555"/>
                </a:cubicBezTo>
                <a:cubicBezTo>
                  <a:pt x="1255958" y="2598555"/>
                  <a:pt x="146526" y="1573428"/>
                  <a:pt x="13116" y="25976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Arrow">
            <a:extLst>
              <a:ext uri="{FF2B5EF4-FFF2-40B4-BE49-F238E27FC236}">
                <a16:creationId xmlns:a16="http://schemas.microsoft.com/office/drawing/2014/main" id="{E185C45B-17EB-DFC4-BBC7-B16F017D82CC}"/>
              </a:ext>
            </a:extLst>
          </p:cNvPr>
          <p:cNvGrpSpPr/>
          <p:nvPr/>
        </p:nvGrpSpPr>
        <p:grpSpPr>
          <a:xfrm rot="16200000">
            <a:off x="1349829" y="3630286"/>
            <a:ext cx="3889828" cy="3889828"/>
            <a:chOff x="4151086" y="1477488"/>
            <a:chExt cx="3889828" cy="388982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76186B1-5F17-E3E1-1C26-4DE1F1765BEA}"/>
                </a:ext>
              </a:extLst>
            </p:cNvPr>
            <p:cNvGrpSpPr/>
            <p:nvPr/>
          </p:nvGrpSpPr>
          <p:grpSpPr>
            <a:xfrm>
              <a:off x="5885542" y="1567543"/>
              <a:ext cx="420915" cy="2065317"/>
              <a:chOff x="5885542" y="1567543"/>
              <a:chExt cx="420915" cy="2065317"/>
            </a:xfrm>
          </p:grpSpPr>
          <p:sp>
            <p:nvSpPr>
              <p:cNvPr id="23" name="Trapezoid 22">
                <a:extLst>
                  <a:ext uri="{FF2B5EF4-FFF2-40B4-BE49-F238E27FC236}">
                    <a16:creationId xmlns:a16="http://schemas.microsoft.com/office/drawing/2014/main" id="{EBAD47FC-C953-C73A-FFE1-0D22CE628F2D}"/>
                  </a:ext>
                </a:extLst>
              </p:cNvPr>
              <p:cNvSpPr/>
              <p:nvPr/>
            </p:nvSpPr>
            <p:spPr>
              <a:xfrm>
                <a:off x="6001963" y="1567543"/>
                <a:ext cx="173879" cy="1861457"/>
              </a:xfrm>
              <a:prstGeom prst="trapezoid">
                <a:avLst/>
              </a:prstGeom>
              <a:gradFill>
                <a:gsLst>
                  <a:gs pos="100000">
                    <a:srgbClr val="FDC7EF"/>
                  </a:gs>
                  <a:gs pos="28000">
                    <a:srgbClr val="FF75AA"/>
                  </a:gs>
                  <a:gs pos="0">
                    <a:srgbClr val="FF016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DE08ED6-21D0-924E-FC0E-098024B7BEEC}"/>
                  </a:ext>
                </a:extLst>
              </p:cNvPr>
              <p:cNvSpPr/>
              <p:nvPr/>
            </p:nvSpPr>
            <p:spPr>
              <a:xfrm>
                <a:off x="5885542" y="3211945"/>
                <a:ext cx="420915" cy="4209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sx="102000" sy="102000" algn="ctr" rotWithShape="0">
                  <a:srgbClr val="FF0162">
                    <a:alpha val="29804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3B2C8D-6FA7-7BD2-76B3-8B82C09FFA42}"/>
                </a:ext>
              </a:extLst>
            </p:cNvPr>
            <p:cNvSpPr/>
            <p:nvPr/>
          </p:nvSpPr>
          <p:spPr>
            <a:xfrm>
              <a:off x="4151086" y="1477488"/>
              <a:ext cx="3889828" cy="3889828"/>
            </a:xfrm>
            <a:prstGeom prst="ellipse">
              <a:avLst/>
            </a:prstGeom>
            <a:no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nes">
            <a:extLst>
              <a:ext uri="{FF2B5EF4-FFF2-40B4-BE49-F238E27FC236}">
                <a16:creationId xmlns:a16="http://schemas.microsoft.com/office/drawing/2014/main" id="{4AEA13DE-D7F5-D25F-D99E-9FBC3F0F37CF}"/>
              </a:ext>
            </a:extLst>
          </p:cNvPr>
          <p:cNvSpPr txBox="1"/>
          <p:nvPr/>
        </p:nvSpPr>
        <p:spPr>
          <a:xfrm>
            <a:off x="8958512" y="5886294"/>
            <a:ext cx="479618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>
        <p:nvSpPr>
          <p:cNvPr id="45" name="tens">
            <a:extLst>
              <a:ext uri="{FF2B5EF4-FFF2-40B4-BE49-F238E27FC236}">
                <a16:creationId xmlns:a16="http://schemas.microsoft.com/office/drawing/2014/main" id="{BB151ABE-A050-29A6-1F0C-7AC655B65F35}"/>
              </a:ext>
            </a:extLst>
          </p:cNvPr>
          <p:cNvSpPr txBox="1"/>
          <p:nvPr/>
        </p:nvSpPr>
        <p:spPr>
          <a:xfrm>
            <a:off x="8597964" y="5886294"/>
            <a:ext cx="479618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7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8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</a:t>
            </a:r>
          </a:p>
          <a:p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 useBgFill="1">
        <p:nvSpPr>
          <p:cNvPr id="46" name="num cover bottom">
            <a:extLst>
              <a:ext uri="{FF2B5EF4-FFF2-40B4-BE49-F238E27FC236}">
                <a16:creationId xmlns:a16="http://schemas.microsoft.com/office/drawing/2014/main" id="{5218F3EB-7904-E7F5-9F0A-90C2A741601B}"/>
              </a:ext>
            </a:extLst>
          </p:cNvPr>
          <p:cNvSpPr/>
          <p:nvPr/>
        </p:nvSpPr>
        <p:spPr>
          <a:xfrm>
            <a:off x="8291177" y="6492569"/>
            <a:ext cx="1436915" cy="2518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7" name="num cover top">
            <a:extLst>
              <a:ext uri="{FF2B5EF4-FFF2-40B4-BE49-F238E27FC236}">
                <a16:creationId xmlns:a16="http://schemas.microsoft.com/office/drawing/2014/main" id="{168ECEC0-5C9E-7435-55F3-4122002AB076}"/>
              </a:ext>
            </a:extLst>
          </p:cNvPr>
          <p:cNvSpPr/>
          <p:nvPr/>
        </p:nvSpPr>
        <p:spPr>
          <a:xfrm>
            <a:off x="8291176" y="0"/>
            <a:ext cx="1436915" cy="5886295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9824706E-BED0-F7DA-9C5E-86D00DF46B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097095"/>
              </p:ext>
            </p:extLst>
          </p:nvPr>
        </p:nvGraphicFramePr>
        <p:xfrm>
          <a:off x="4923863" y="28724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49" name="Chart marks">
            <a:extLst>
              <a:ext uri="{FF2B5EF4-FFF2-40B4-BE49-F238E27FC236}">
                <a16:creationId xmlns:a16="http://schemas.microsoft.com/office/drawing/2014/main" id="{91465A19-3FDC-E0F5-DE66-C9AFA97D4978}"/>
              </a:ext>
            </a:extLst>
          </p:cNvPr>
          <p:cNvSpPr/>
          <p:nvPr/>
        </p:nvSpPr>
        <p:spPr>
          <a:xfrm rot="10500000">
            <a:off x="6391750" y="3024924"/>
            <a:ext cx="5178032" cy="5100554"/>
          </a:xfrm>
          <a:custGeom>
            <a:avLst/>
            <a:gdLst>
              <a:gd name="connsiteX0" fmla="*/ 2731163 w 5178032"/>
              <a:gd name="connsiteY0" fmla="*/ 634276 h 5100554"/>
              <a:gd name="connsiteX1" fmla="*/ 2785927 w 5178032"/>
              <a:gd name="connsiteY1" fmla="*/ 8334 h 5100554"/>
              <a:gd name="connsiteX2" fmla="*/ 2810921 w 5178032"/>
              <a:gd name="connsiteY2" fmla="*/ 9274 h 5100554"/>
              <a:gd name="connsiteX3" fmla="*/ 2813351 w 5178032"/>
              <a:gd name="connsiteY3" fmla="*/ 9609 h 5100554"/>
              <a:gd name="connsiteX4" fmla="*/ 2758588 w 5178032"/>
              <a:gd name="connsiteY4" fmla="*/ 635556 h 5100554"/>
              <a:gd name="connsiteX5" fmla="*/ 2756158 w 5178032"/>
              <a:gd name="connsiteY5" fmla="*/ 635222 h 5100554"/>
              <a:gd name="connsiteX6" fmla="*/ 2924140 w 5178032"/>
              <a:gd name="connsiteY6" fmla="*/ 658331 h 5100554"/>
              <a:gd name="connsiteX7" fmla="*/ 2896945 w 5178032"/>
              <a:gd name="connsiteY7" fmla="*/ 654590 h 5100554"/>
              <a:gd name="connsiteX8" fmla="*/ 3005991 w 5178032"/>
              <a:gd name="connsiteY8" fmla="*/ 36158 h 5100554"/>
              <a:gd name="connsiteX9" fmla="*/ 3033185 w 5178032"/>
              <a:gd name="connsiteY9" fmla="*/ 39906 h 5100554"/>
              <a:gd name="connsiteX10" fmla="*/ 2564233 w 5178032"/>
              <a:gd name="connsiteY10" fmla="*/ 627960 h 5100554"/>
              <a:gd name="connsiteX11" fmla="*/ 2564233 w 5178032"/>
              <a:gd name="connsiteY11" fmla="*/ 0 h 5100554"/>
              <a:gd name="connsiteX12" fmla="*/ 2591665 w 5178032"/>
              <a:gd name="connsiteY12" fmla="*/ 1031 h 5100554"/>
              <a:gd name="connsiteX13" fmla="*/ 2591665 w 5178032"/>
              <a:gd name="connsiteY13" fmla="*/ 628998 h 5100554"/>
              <a:gd name="connsiteX14" fmla="*/ 3087353 w 5178032"/>
              <a:gd name="connsiteY14" fmla="*/ 694356 h 5100554"/>
              <a:gd name="connsiteX15" fmla="*/ 3060671 w 5178032"/>
              <a:gd name="connsiteY15" fmla="*/ 687947 h 5100554"/>
              <a:gd name="connsiteX16" fmla="*/ 3223164 w 5178032"/>
              <a:gd name="connsiteY16" fmla="*/ 81517 h 5100554"/>
              <a:gd name="connsiteX17" fmla="*/ 3249841 w 5178032"/>
              <a:gd name="connsiteY17" fmla="*/ 87945 h 5100554"/>
              <a:gd name="connsiteX18" fmla="*/ 2397430 w 5178032"/>
              <a:gd name="connsiteY18" fmla="*/ 637313 h 5100554"/>
              <a:gd name="connsiteX19" fmla="*/ 2342715 w 5178032"/>
              <a:gd name="connsiteY19" fmla="*/ 11914 h 5100554"/>
              <a:gd name="connsiteX20" fmla="*/ 2370102 w 5178032"/>
              <a:gd name="connsiteY20" fmla="*/ 10216 h 5100554"/>
              <a:gd name="connsiteX21" fmla="*/ 2424819 w 5178032"/>
              <a:gd name="connsiteY21" fmla="*/ 635635 h 5100554"/>
              <a:gd name="connsiteX22" fmla="*/ 3247241 w 5178032"/>
              <a:gd name="connsiteY22" fmla="*/ 743520 h 5100554"/>
              <a:gd name="connsiteX23" fmla="*/ 3221323 w 5178032"/>
              <a:gd name="connsiteY23" fmla="*/ 734523 h 5100554"/>
              <a:gd name="connsiteX24" fmla="*/ 3436041 w 5178032"/>
              <a:gd name="connsiteY24" fmla="*/ 144593 h 5100554"/>
              <a:gd name="connsiteX25" fmla="*/ 3461947 w 5178032"/>
              <a:gd name="connsiteY25" fmla="*/ 153620 h 5100554"/>
              <a:gd name="connsiteX26" fmla="*/ 2231933 w 5178032"/>
              <a:gd name="connsiteY26" fmla="*/ 660108 h 5100554"/>
              <a:gd name="connsiteX27" fmla="*/ 2122928 w 5178032"/>
              <a:gd name="connsiteY27" fmla="*/ 41912 h 5100554"/>
              <a:gd name="connsiteX28" fmla="*/ 2150008 w 5178032"/>
              <a:gd name="connsiteY28" fmla="*/ 37521 h 5100554"/>
              <a:gd name="connsiteX29" fmla="*/ 2259019 w 5178032"/>
              <a:gd name="connsiteY29" fmla="*/ 655748 h 5100554"/>
              <a:gd name="connsiteX30" fmla="*/ 3402733 w 5178032"/>
              <a:gd name="connsiteY30" fmla="*/ 805775 h 5100554"/>
              <a:gd name="connsiteX31" fmla="*/ 3377817 w 5178032"/>
              <a:gd name="connsiteY31" fmla="*/ 794297 h 5100554"/>
              <a:gd name="connsiteX32" fmla="*/ 3643143 w 5178032"/>
              <a:gd name="connsiteY32" fmla="*/ 225304 h 5100554"/>
              <a:gd name="connsiteX33" fmla="*/ 3668040 w 5178032"/>
              <a:gd name="connsiteY33" fmla="*/ 236820 h 5100554"/>
              <a:gd name="connsiteX34" fmla="*/ 2068779 w 5178032"/>
              <a:gd name="connsiteY34" fmla="*/ 696432 h 5100554"/>
              <a:gd name="connsiteX35" fmla="*/ 1906309 w 5178032"/>
              <a:gd name="connsiteY35" fmla="*/ 90083 h 5100554"/>
              <a:gd name="connsiteX36" fmla="*/ 1932828 w 5178032"/>
              <a:gd name="connsiteY36" fmla="*/ 83065 h 5100554"/>
              <a:gd name="connsiteX37" fmla="*/ 2095310 w 5178032"/>
              <a:gd name="connsiteY37" fmla="*/ 689456 h 5100554"/>
              <a:gd name="connsiteX38" fmla="*/ 3552739 w 5178032"/>
              <a:gd name="connsiteY38" fmla="*/ 880905 h 5100554"/>
              <a:gd name="connsiteX39" fmla="*/ 3529048 w 5178032"/>
              <a:gd name="connsiteY39" fmla="*/ 867076 h 5100554"/>
              <a:gd name="connsiteX40" fmla="*/ 3842983 w 5178032"/>
              <a:gd name="connsiteY40" fmla="*/ 323324 h 5100554"/>
              <a:gd name="connsiteX41" fmla="*/ 3866649 w 5178032"/>
              <a:gd name="connsiteY41" fmla="*/ 337199 h 5100554"/>
              <a:gd name="connsiteX42" fmla="*/ 1909054 w 5178032"/>
              <a:gd name="connsiteY42" fmla="*/ 746221 h 5100554"/>
              <a:gd name="connsiteX43" fmla="*/ 1694342 w 5178032"/>
              <a:gd name="connsiteY43" fmla="*/ 156303 h 5100554"/>
              <a:gd name="connsiteX44" fmla="*/ 1720057 w 5178032"/>
              <a:gd name="connsiteY44" fmla="*/ 146749 h 5100554"/>
              <a:gd name="connsiteX45" fmla="*/ 1934788 w 5178032"/>
              <a:gd name="connsiteY45" fmla="*/ 736716 h 5100554"/>
              <a:gd name="connsiteX46" fmla="*/ 3696184 w 5178032"/>
              <a:gd name="connsiteY46" fmla="*/ 968553 h 5100554"/>
              <a:gd name="connsiteX47" fmla="*/ 3673924 w 5178032"/>
              <a:gd name="connsiteY47" fmla="*/ 952517 h 5100554"/>
              <a:gd name="connsiteX48" fmla="*/ 4034102 w 5178032"/>
              <a:gd name="connsiteY48" fmla="*/ 438128 h 5100554"/>
              <a:gd name="connsiteX49" fmla="*/ 4056328 w 5178032"/>
              <a:gd name="connsiteY49" fmla="*/ 454214 h 5100554"/>
              <a:gd name="connsiteX50" fmla="*/ 1753853 w 5178032"/>
              <a:gd name="connsiteY50" fmla="*/ 809272 h 5100554"/>
              <a:gd name="connsiteX51" fmla="*/ 1488513 w 5178032"/>
              <a:gd name="connsiteY51" fmla="*/ 240249 h 5100554"/>
              <a:gd name="connsiteX52" fmla="*/ 1513194 w 5178032"/>
              <a:gd name="connsiteY52" fmla="*/ 228268 h 5100554"/>
              <a:gd name="connsiteX53" fmla="*/ 1778559 w 5178032"/>
              <a:gd name="connsiteY53" fmla="*/ 797345 h 5100554"/>
              <a:gd name="connsiteX54" fmla="*/ 3832007 w 5178032"/>
              <a:gd name="connsiteY54" fmla="*/ 1068233 h 5100554"/>
              <a:gd name="connsiteX55" fmla="*/ 3820280 w 5178032"/>
              <a:gd name="connsiteY55" fmla="*/ 1057954 h 5100554"/>
              <a:gd name="connsiteX56" fmla="*/ 3810646 w 5178032"/>
              <a:gd name="connsiteY56" fmla="*/ 1051013 h 5100554"/>
              <a:gd name="connsiteX57" fmla="*/ 4215040 w 5178032"/>
              <a:gd name="connsiteY57" fmla="*/ 569075 h 5100554"/>
              <a:gd name="connsiteX58" fmla="*/ 4215664 w 5178032"/>
              <a:gd name="connsiteY58" fmla="*/ 569526 h 5100554"/>
              <a:gd name="connsiteX59" fmla="*/ 4235679 w 5178032"/>
              <a:gd name="connsiteY59" fmla="*/ 587154 h 5100554"/>
              <a:gd name="connsiteX60" fmla="*/ 1604262 w 5178032"/>
              <a:gd name="connsiteY60" fmla="*/ 885267 h 5100554"/>
              <a:gd name="connsiteX61" fmla="*/ 1290284 w 5178032"/>
              <a:gd name="connsiteY61" fmla="*/ 341441 h 5100554"/>
              <a:gd name="connsiteX62" fmla="*/ 1313713 w 5178032"/>
              <a:gd name="connsiteY62" fmla="*/ 327156 h 5100554"/>
              <a:gd name="connsiteX63" fmla="*/ 1627723 w 5178032"/>
              <a:gd name="connsiteY63" fmla="*/ 871038 h 5100554"/>
              <a:gd name="connsiteX64" fmla="*/ 3958994 w 5178032"/>
              <a:gd name="connsiteY64" fmla="*/ 1179545 h 5100554"/>
              <a:gd name="connsiteX65" fmla="*/ 3938321 w 5178032"/>
              <a:gd name="connsiteY65" fmla="*/ 1161424 h 5100554"/>
              <a:gd name="connsiteX66" fmla="*/ 4382915 w 5178032"/>
              <a:gd name="connsiteY66" fmla="*/ 716829 h 5100554"/>
              <a:gd name="connsiteX67" fmla="*/ 4401511 w 5178032"/>
              <a:gd name="connsiteY67" fmla="*/ 733207 h 5100554"/>
              <a:gd name="connsiteX68" fmla="*/ 4403360 w 5178032"/>
              <a:gd name="connsiteY68" fmla="*/ 735179 h 5100554"/>
              <a:gd name="connsiteX69" fmla="*/ 1461360 w 5178032"/>
              <a:gd name="connsiteY69" fmla="*/ 973785 h 5100554"/>
              <a:gd name="connsiteX70" fmla="*/ 1101087 w 5178032"/>
              <a:gd name="connsiteY70" fmla="*/ 459263 h 5100554"/>
              <a:gd name="connsiteX71" fmla="*/ 1118787 w 5178032"/>
              <a:gd name="connsiteY71" fmla="*/ 446006 h 5100554"/>
              <a:gd name="connsiteX72" fmla="*/ 1123346 w 5178032"/>
              <a:gd name="connsiteY72" fmla="*/ 443226 h 5100554"/>
              <a:gd name="connsiteX73" fmla="*/ 1483957 w 5178032"/>
              <a:gd name="connsiteY73" fmla="*/ 958231 h 5100554"/>
              <a:gd name="connsiteX74" fmla="*/ 1474690 w 5178032"/>
              <a:gd name="connsiteY74" fmla="*/ 963852 h 5100554"/>
              <a:gd name="connsiteX75" fmla="*/ 4075239 w 5178032"/>
              <a:gd name="connsiteY75" fmla="*/ 1302484 h 5100554"/>
              <a:gd name="connsiteX76" fmla="*/ 4056392 w 5178032"/>
              <a:gd name="connsiteY76" fmla="*/ 1282488 h 5100554"/>
              <a:gd name="connsiteX77" fmla="*/ 4537817 w 5178032"/>
              <a:gd name="connsiteY77" fmla="*/ 878525 h 5100554"/>
              <a:gd name="connsiteX78" fmla="*/ 4556613 w 5178032"/>
              <a:gd name="connsiteY78" fmla="*/ 898563 h 5100554"/>
              <a:gd name="connsiteX79" fmla="*/ 1326299 w 5178032"/>
              <a:gd name="connsiteY79" fmla="*/ 1074429 h 5100554"/>
              <a:gd name="connsiteX80" fmla="*/ 922409 w 5178032"/>
              <a:gd name="connsiteY80" fmla="*/ 593090 h 5100554"/>
              <a:gd name="connsiteX81" fmla="*/ 944398 w 5178032"/>
              <a:gd name="connsiteY81" fmla="*/ 576621 h 5100554"/>
              <a:gd name="connsiteX82" fmla="*/ 1348332 w 5178032"/>
              <a:gd name="connsiteY82" fmla="*/ 1058011 h 5100554"/>
              <a:gd name="connsiteX83" fmla="*/ 4180742 w 5178032"/>
              <a:gd name="connsiteY83" fmla="*/ 1435163 h 5100554"/>
              <a:gd name="connsiteX84" fmla="*/ 4163893 w 5178032"/>
              <a:gd name="connsiteY84" fmla="*/ 1413473 h 5100554"/>
              <a:gd name="connsiteX85" fmla="*/ 4678510 w 5178032"/>
              <a:gd name="connsiteY85" fmla="*/ 1053134 h 5100554"/>
              <a:gd name="connsiteX86" fmla="*/ 4695304 w 5178032"/>
              <a:gd name="connsiteY86" fmla="*/ 1074863 h 5100554"/>
              <a:gd name="connsiteX87" fmla="*/ 1201135 w 5178032"/>
              <a:gd name="connsiteY87" fmla="*/ 1187562 h 5100554"/>
              <a:gd name="connsiteX88" fmla="*/ 756986 w 5178032"/>
              <a:gd name="connsiteY88" fmla="*/ 743413 h 5100554"/>
              <a:gd name="connsiteX89" fmla="*/ 777299 w 5178032"/>
              <a:gd name="connsiteY89" fmla="*/ 724931 h 5100554"/>
              <a:gd name="connsiteX90" fmla="*/ 1221495 w 5178032"/>
              <a:gd name="connsiteY90" fmla="*/ 1169127 h 5100554"/>
              <a:gd name="connsiteX91" fmla="*/ 4274567 w 5178032"/>
              <a:gd name="connsiteY91" fmla="*/ 1576741 h 5100554"/>
              <a:gd name="connsiteX92" fmla="*/ 4259879 w 5178032"/>
              <a:gd name="connsiteY92" fmla="*/ 1553547 h 5100554"/>
              <a:gd name="connsiteX93" fmla="*/ 4803803 w 5178032"/>
              <a:gd name="connsiteY93" fmla="*/ 1239512 h 5100554"/>
              <a:gd name="connsiteX94" fmla="*/ 4818434 w 5178032"/>
              <a:gd name="connsiteY94" fmla="*/ 1262740 h 5100554"/>
              <a:gd name="connsiteX95" fmla="*/ 1085982 w 5178032"/>
              <a:gd name="connsiteY95" fmla="*/ 1311213 h 5100554"/>
              <a:gd name="connsiteX96" fmla="*/ 604934 w 5178032"/>
              <a:gd name="connsiteY96" fmla="*/ 907566 h 5100554"/>
              <a:gd name="connsiteX97" fmla="*/ 623377 w 5178032"/>
              <a:gd name="connsiteY97" fmla="*/ 887231 h 5100554"/>
              <a:gd name="connsiteX98" fmla="*/ 1104475 w 5178032"/>
              <a:gd name="connsiteY98" fmla="*/ 1290921 h 5100554"/>
              <a:gd name="connsiteX99" fmla="*/ 4355822 w 5178032"/>
              <a:gd name="connsiteY99" fmla="*/ 1726272 h 5100554"/>
              <a:gd name="connsiteX100" fmla="*/ 4343450 w 5178032"/>
              <a:gd name="connsiteY100" fmla="*/ 1701773 h 5100554"/>
              <a:gd name="connsiteX101" fmla="*/ 4912570 w 5178032"/>
              <a:gd name="connsiteY101" fmla="*/ 1436388 h 5100554"/>
              <a:gd name="connsiteX102" fmla="*/ 4924887 w 5178032"/>
              <a:gd name="connsiteY102" fmla="*/ 1460913 h 5100554"/>
              <a:gd name="connsiteX103" fmla="*/ 981847 w 5178032"/>
              <a:gd name="connsiteY103" fmla="*/ 1444606 h 5100554"/>
              <a:gd name="connsiteX104" fmla="*/ 467536 w 5178032"/>
              <a:gd name="connsiteY104" fmla="*/ 1084481 h 5100554"/>
              <a:gd name="connsiteX105" fmla="*/ 483924 w 5178032"/>
              <a:gd name="connsiteY105" fmla="*/ 1062469 h 5100554"/>
              <a:gd name="connsiteX106" fmla="*/ 998285 w 5178032"/>
              <a:gd name="connsiteY106" fmla="*/ 1422628 h 5100554"/>
              <a:gd name="connsiteX107" fmla="*/ 4423677 w 5178032"/>
              <a:gd name="connsiteY107" fmla="*/ 1882691 h 5100554"/>
              <a:gd name="connsiteX108" fmla="*/ 4413766 w 5178032"/>
              <a:gd name="connsiteY108" fmla="*/ 1857106 h 5100554"/>
              <a:gd name="connsiteX109" fmla="*/ 5003774 w 5178032"/>
              <a:gd name="connsiteY109" fmla="*/ 1642361 h 5100554"/>
              <a:gd name="connsiteX110" fmla="*/ 5013635 w 5178032"/>
              <a:gd name="connsiteY110" fmla="*/ 1667964 h 5100554"/>
              <a:gd name="connsiteX111" fmla="*/ 889687 w 5178032"/>
              <a:gd name="connsiteY111" fmla="*/ 1586845 h 5100554"/>
              <a:gd name="connsiteX112" fmla="*/ 346004 w 5178032"/>
              <a:gd name="connsiteY112" fmla="*/ 1272950 h 5100554"/>
              <a:gd name="connsiteX113" fmla="*/ 360161 w 5178032"/>
              <a:gd name="connsiteY113" fmla="*/ 1249447 h 5100554"/>
              <a:gd name="connsiteX114" fmla="*/ 903890 w 5178032"/>
              <a:gd name="connsiteY114" fmla="*/ 1563369 h 5100554"/>
              <a:gd name="connsiteX115" fmla="*/ 4477406 w 5178032"/>
              <a:gd name="connsiteY115" fmla="*/ 2044821 h 5100554"/>
              <a:gd name="connsiteX116" fmla="*/ 4470085 w 5178032"/>
              <a:gd name="connsiteY116" fmla="*/ 2018382 h 5100554"/>
              <a:gd name="connsiteX117" fmla="*/ 5076510 w 5178032"/>
              <a:gd name="connsiteY117" fmla="*/ 1855891 h 5100554"/>
              <a:gd name="connsiteX118" fmla="*/ 5083788 w 5178032"/>
              <a:gd name="connsiteY118" fmla="*/ 1882341 h 5100554"/>
              <a:gd name="connsiteX119" fmla="*/ 810382 w 5178032"/>
              <a:gd name="connsiteY119" fmla="*/ 1736902 h 5100554"/>
              <a:gd name="connsiteX120" fmla="*/ 241446 w 5178032"/>
              <a:gd name="connsiteY120" fmla="*/ 1471603 h 5100554"/>
              <a:gd name="connsiteX121" fmla="*/ 253207 w 5178032"/>
              <a:gd name="connsiteY121" fmla="*/ 1446819 h 5100554"/>
              <a:gd name="connsiteX122" fmla="*/ 822183 w 5178032"/>
              <a:gd name="connsiteY122" fmla="*/ 1712137 h 5100554"/>
              <a:gd name="connsiteX123" fmla="*/ 4516428 w 5178032"/>
              <a:gd name="connsiteY123" fmla="*/ 2211371 h 5100554"/>
              <a:gd name="connsiteX124" fmla="*/ 4511806 w 5178032"/>
              <a:gd name="connsiteY124" fmla="*/ 2184332 h 5100554"/>
              <a:gd name="connsiteX125" fmla="*/ 5130060 w 5178032"/>
              <a:gd name="connsiteY125" fmla="*/ 2075317 h 5100554"/>
              <a:gd name="connsiteX126" fmla="*/ 5134650 w 5178032"/>
              <a:gd name="connsiteY126" fmla="*/ 2102362 h 5100554"/>
              <a:gd name="connsiteX127" fmla="*/ 744684 w 5178032"/>
              <a:gd name="connsiteY127" fmla="*/ 1893629 h 5100554"/>
              <a:gd name="connsiteX128" fmla="*/ 154798 w 5178032"/>
              <a:gd name="connsiteY128" fmla="*/ 1678928 h 5100554"/>
              <a:gd name="connsiteX129" fmla="*/ 164015 w 5178032"/>
              <a:gd name="connsiteY129" fmla="*/ 1653091 h 5100554"/>
              <a:gd name="connsiteX130" fmla="*/ 753932 w 5178032"/>
              <a:gd name="connsiteY130" fmla="*/ 1867803 h 5100554"/>
              <a:gd name="connsiteX131" fmla="*/ 4540363 w 5178032"/>
              <a:gd name="connsiteY131" fmla="*/ 2380976 h 5100554"/>
              <a:gd name="connsiteX132" fmla="*/ 4538520 w 5178032"/>
              <a:gd name="connsiteY132" fmla="*/ 2353600 h 5100554"/>
              <a:gd name="connsiteX133" fmla="*/ 5163955 w 5178032"/>
              <a:gd name="connsiteY133" fmla="*/ 2298882 h 5100554"/>
              <a:gd name="connsiteX134" fmla="*/ 5165778 w 5178032"/>
              <a:gd name="connsiteY134" fmla="*/ 2326259 h 5100554"/>
              <a:gd name="connsiteX135" fmla="*/ 693166 w 5178032"/>
              <a:gd name="connsiteY135" fmla="*/ 2055768 h 5100554"/>
              <a:gd name="connsiteX136" fmla="*/ 86762 w 5178032"/>
              <a:gd name="connsiteY136" fmla="*/ 1893283 h 5100554"/>
              <a:gd name="connsiteX137" fmla="*/ 93311 w 5178032"/>
              <a:gd name="connsiteY137" fmla="*/ 1866639 h 5100554"/>
              <a:gd name="connsiteX138" fmla="*/ 699734 w 5178032"/>
              <a:gd name="connsiteY138" fmla="*/ 2029129 h 5100554"/>
              <a:gd name="connsiteX139" fmla="*/ 4549077 w 5178032"/>
              <a:gd name="connsiteY139" fmla="*/ 2552230 h 5100554"/>
              <a:gd name="connsiteX140" fmla="*/ 4550054 w 5178032"/>
              <a:gd name="connsiteY140" fmla="*/ 2524940 h 5100554"/>
              <a:gd name="connsiteX141" fmla="*/ 4550045 w 5178032"/>
              <a:gd name="connsiteY141" fmla="*/ 2524797 h 5100554"/>
              <a:gd name="connsiteX142" fmla="*/ 5178032 w 5178032"/>
              <a:gd name="connsiteY142" fmla="*/ 2524797 h 5100554"/>
              <a:gd name="connsiteX143" fmla="*/ 5177043 w 5178032"/>
              <a:gd name="connsiteY143" fmla="*/ 2552230 h 5100554"/>
              <a:gd name="connsiteX144" fmla="*/ 656165 w 5178032"/>
              <a:gd name="connsiteY144" fmla="*/ 2221988 h 5100554"/>
              <a:gd name="connsiteX145" fmla="*/ 37743 w 5178032"/>
              <a:gd name="connsiteY145" fmla="*/ 2112944 h 5100554"/>
              <a:gd name="connsiteX146" fmla="*/ 41532 w 5178032"/>
              <a:gd name="connsiteY146" fmla="*/ 2085756 h 5100554"/>
              <a:gd name="connsiteX147" fmla="*/ 659961 w 5178032"/>
              <a:gd name="connsiteY147" fmla="*/ 2194802 h 5100554"/>
              <a:gd name="connsiteX148" fmla="*/ 7790 w 5178032"/>
              <a:gd name="connsiteY148" fmla="*/ 2336179 h 5100554"/>
              <a:gd name="connsiteX149" fmla="*/ 8196 w 5178032"/>
              <a:gd name="connsiteY149" fmla="*/ 2324923 h 5100554"/>
              <a:gd name="connsiteX150" fmla="*/ 10432 w 5178032"/>
              <a:gd name="connsiteY150" fmla="*/ 2308879 h 5100554"/>
              <a:gd name="connsiteX151" fmla="*/ 636384 w 5178032"/>
              <a:gd name="connsiteY151" fmla="*/ 2363643 h 5100554"/>
              <a:gd name="connsiteX152" fmla="*/ 634144 w 5178032"/>
              <a:gd name="connsiteY152" fmla="*/ 2379686 h 5100554"/>
              <a:gd name="connsiteX153" fmla="*/ 633741 w 5178032"/>
              <a:gd name="connsiteY153" fmla="*/ 2390943 h 5100554"/>
              <a:gd name="connsiteX154" fmla="*/ 5167404 w 5178032"/>
              <a:gd name="connsiteY154" fmla="*/ 2787587 h 5100554"/>
              <a:gd name="connsiteX155" fmla="*/ 4541453 w 5178032"/>
              <a:gd name="connsiteY155" fmla="*/ 2732824 h 5100554"/>
              <a:gd name="connsiteX156" fmla="*/ 4543011 w 5178032"/>
              <a:gd name="connsiteY156" fmla="*/ 2721668 h 5100554"/>
              <a:gd name="connsiteX157" fmla="*/ 4543590 w 5178032"/>
              <a:gd name="connsiteY157" fmla="*/ 2705479 h 5100554"/>
              <a:gd name="connsiteX158" fmla="*/ 5169542 w 5178032"/>
              <a:gd name="connsiteY158" fmla="*/ 2760242 h 5100554"/>
              <a:gd name="connsiteX159" fmla="*/ 5168959 w 5178032"/>
              <a:gd name="connsiteY159" fmla="*/ 2776431 h 5100554"/>
              <a:gd name="connsiteX160" fmla="*/ 0 w 5178032"/>
              <a:gd name="connsiteY160" fmla="*/ 2552226 h 5100554"/>
              <a:gd name="connsiteX161" fmla="*/ 990 w 5178032"/>
              <a:gd name="connsiteY161" fmla="*/ 2524793 h 5100554"/>
              <a:gd name="connsiteX162" fmla="*/ 628949 w 5178032"/>
              <a:gd name="connsiteY162" fmla="*/ 2524793 h 5100554"/>
              <a:gd name="connsiteX163" fmla="*/ 627967 w 5178032"/>
              <a:gd name="connsiteY163" fmla="*/ 2552226 h 5100554"/>
              <a:gd name="connsiteX164" fmla="*/ 5136135 w 5178032"/>
              <a:gd name="connsiteY164" fmla="*/ 3011924 h 5100554"/>
              <a:gd name="connsiteX165" fmla="*/ 4517706 w 5178032"/>
              <a:gd name="connsiteY165" fmla="*/ 2902878 h 5100554"/>
              <a:gd name="connsiteX166" fmla="*/ 4521503 w 5178032"/>
              <a:gd name="connsiteY166" fmla="*/ 2875692 h 5100554"/>
              <a:gd name="connsiteX167" fmla="*/ 5139924 w 5178032"/>
              <a:gd name="connsiteY167" fmla="*/ 2984736 h 5100554"/>
              <a:gd name="connsiteX168" fmla="*/ 11517 w 5178032"/>
              <a:gd name="connsiteY168" fmla="*/ 2777198 h 5100554"/>
              <a:gd name="connsiteX169" fmla="*/ 9694 w 5178032"/>
              <a:gd name="connsiteY169" fmla="*/ 2749821 h 5100554"/>
              <a:gd name="connsiteX170" fmla="*/ 635090 w 5178032"/>
              <a:gd name="connsiteY170" fmla="*/ 2695106 h 5100554"/>
              <a:gd name="connsiteX171" fmla="*/ 636933 w 5178032"/>
              <a:gd name="connsiteY171" fmla="*/ 2722481 h 5100554"/>
              <a:gd name="connsiteX172" fmla="*/ 5084414 w 5178032"/>
              <a:gd name="connsiteY172" fmla="*/ 3232396 h 5100554"/>
              <a:gd name="connsiteX173" fmla="*/ 4477992 w 5178032"/>
              <a:gd name="connsiteY173" fmla="*/ 3069906 h 5100554"/>
              <a:gd name="connsiteX174" fmla="*/ 4484561 w 5178032"/>
              <a:gd name="connsiteY174" fmla="*/ 3043266 h 5100554"/>
              <a:gd name="connsiteX175" fmla="*/ 5090963 w 5178032"/>
              <a:gd name="connsiteY175" fmla="*/ 3205751 h 5100554"/>
              <a:gd name="connsiteX176" fmla="*/ 42711 w 5178032"/>
              <a:gd name="connsiteY176" fmla="*/ 3000208 h 5100554"/>
              <a:gd name="connsiteX177" fmla="*/ 38122 w 5178032"/>
              <a:gd name="connsiteY177" fmla="*/ 2973162 h 5100554"/>
              <a:gd name="connsiteX178" fmla="*/ 656312 w 5178032"/>
              <a:gd name="connsiteY178" fmla="*/ 2864159 h 5100554"/>
              <a:gd name="connsiteX179" fmla="*/ 660935 w 5178032"/>
              <a:gd name="connsiteY179" fmla="*/ 2891199 h 5100554"/>
              <a:gd name="connsiteX180" fmla="*/ 5013470 w 5178032"/>
              <a:gd name="connsiteY180" fmla="*/ 3447337 h 5100554"/>
              <a:gd name="connsiteX181" fmla="*/ 4423554 w 5178032"/>
              <a:gd name="connsiteY181" fmla="*/ 3232625 h 5100554"/>
              <a:gd name="connsiteX182" fmla="*/ 4432802 w 5178032"/>
              <a:gd name="connsiteY182" fmla="*/ 3206799 h 5100554"/>
              <a:gd name="connsiteX183" fmla="*/ 5022687 w 5178032"/>
              <a:gd name="connsiteY183" fmla="*/ 3421499 h 5100554"/>
              <a:gd name="connsiteX184" fmla="*/ 93496 w 5178032"/>
              <a:gd name="connsiteY184" fmla="*/ 3219485 h 5100554"/>
              <a:gd name="connsiteX185" fmla="*/ 86218 w 5178032"/>
              <a:gd name="connsiteY185" fmla="*/ 3193035 h 5100554"/>
              <a:gd name="connsiteX186" fmla="*/ 692558 w 5178032"/>
              <a:gd name="connsiteY186" fmla="*/ 3030567 h 5100554"/>
              <a:gd name="connsiteX187" fmla="*/ 699879 w 5178032"/>
              <a:gd name="connsiteY187" fmla="*/ 3057005 h 5100554"/>
              <a:gd name="connsiteX188" fmla="*/ 4923733 w 5178032"/>
              <a:gd name="connsiteY188" fmla="*/ 3654985 h 5100554"/>
              <a:gd name="connsiteX189" fmla="*/ 4354757 w 5178032"/>
              <a:gd name="connsiteY189" fmla="*/ 3389667 h 5100554"/>
              <a:gd name="connsiteX190" fmla="*/ 4366558 w 5178032"/>
              <a:gd name="connsiteY190" fmla="*/ 3364903 h 5100554"/>
              <a:gd name="connsiteX191" fmla="*/ 4935494 w 5178032"/>
              <a:gd name="connsiteY191" fmla="*/ 3630203 h 5100554"/>
              <a:gd name="connsiteX192" fmla="*/ 163476 w 5178032"/>
              <a:gd name="connsiteY192" fmla="*/ 3433276 h 5100554"/>
              <a:gd name="connsiteX193" fmla="*/ 153615 w 5178032"/>
              <a:gd name="connsiteY193" fmla="*/ 3407674 h 5100554"/>
              <a:gd name="connsiteX194" fmla="*/ 743522 w 5178032"/>
              <a:gd name="connsiteY194" fmla="*/ 3192965 h 5100554"/>
              <a:gd name="connsiteX195" fmla="*/ 753433 w 5178032"/>
              <a:gd name="connsiteY195" fmla="*/ 3218550 h 5100554"/>
              <a:gd name="connsiteX196" fmla="*/ 4815935 w 5178032"/>
              <a:gd name="connsiteY196" fmla="*/ 3853662 h 5100554"/>
              <a:gd name="connsiteX197" fmla="*/ 4272203 w 5178032"/>
              <a:gd name="connsiteY197" fmla="*/ 3539738 h 5100554"/>
              <a:gd name="connsiteX198" fmla="*/ 4286407 w 5178032"/>
              <a:gd name="connsiteY198" fmla="*/ 3516263 h 5100554"/>
              <a:gd name="connsiteX199" fmla="*/ 4830092 w 5178032"/>
              <a:gd name="connsiteY199" fmla="*/ 3830161 h 5100554"/>
              <a:gd name="connsiteX200" fmla="*/ 252003 w 5178032"/>
              <a:gd name="connsiteY200" fmla="*/ 3639914 h 5100554"/>
              <a:gd name="connsiteX201" fmla="*/ 239686 w 5178032"/>
              <a:gd name="connsiteY201" fmla="*/ 3615389 h 5100554"/>
              <a:gd name="connsiteX202" fmla="*/ 808695 w 5178032"/>
              <a:gd name="connsiteY202" fmla="*/ 3350056 h 5100554"/>
              <a:gd name="connsiteX203" fmla="*/ 821067 w 5178032"/>
              <a:gd name="connsiteY203" fmla="*/ 3374555 h 5100554"/>
              <a:gd name="connsiteX204" fmla="*/ 4691049 w 5178032"/>
              <a:gd name="connsiteY204" fmla="*/ 4041816 h 5100554"/>
              <a:gd name="connsiteX205" fmla="*/ 4176681 w 5178032"/>
              <a:gd name="connsiteY205" fmla="*/ 3681651 h 5100554"/>
              <a:gd name="connsiteX206" fmla="*/ 4193120 w 5178032"/>
              <a:gd name="connsiteY206" fmla="*/ 3659672 h 5100554"/>
              <a:gd name="connsiteX207" fmla="*/ 4707438 w 5178032"/>
              <a:gd name="connsiteY207" fmla="*/ 4019802 h 5100554"/>
              <a:gd name="connsiteX208" fmla="*/ 358232 w 5178032"/>
              <a:gd name="connsiteY208" fmla="*/ 3837839 h 5100554"/>
              <a:gd name="connsiteX209" fmla="*/ 343600 w 5178032"/>
              <a:gd name="connsiteY209" fmla="*/ 3814611 h 5100554"/>
              <a:gd name="connsiteX210" fmla="*/ 887409 w 5178032"/>
              <a:gd name="connsiteY210" fmla="*/ 3500643 h 5100554"/>
              <a:gd name="connsiteX211" fmla="*/ 902097 w 5178032"/>
              <a:gd name="connsiteY211" fmla="*/ 3523838 h 5100554"/>
              <a:gd name="connsiteX212" fmla="*/ 4550216 w 5178032"/>
              <a:gd name="connsiteY212" fmla="*/ 4218048 h 5100554"/>
              <a:gd name="connsiteX213" fmla="*/ 4069109 w 5178032"/>
              <a:gd name="connsiteY213" fmla="*/ 3814350 h 5100554"/>
              <a:gd name="connsiteX214" fmla="*/ 4087601 w 5178032"/>
              <a:gd name="connsiteY214" fmla="*/ 3794059 h 5100554"/>
              <a:gd name="connsiteX215" fmla="*/ 4568659 w 5178032"/>
              <a:gd name="connsiteY215" fmla="*/ 4197714 h 5100554"/>
              <a:gd name="connsiteX216" fmla="*/ 481180 w 5178032"/>
              <a:gd name="connsiteY216" fmla="*/ 4025624 h 5100554"/>
              <a:gd name="connsiteX217" fmla="*/ 464386 w 5178032"/>
              <a:gd name="connsiteY217" fmla="*/ 4003895 h 5100554"/>
              <a:gd name="connsiteX218" fmla="*/ 978890 w 5178032"/>
              <a:gd name="connsiteY218" fmla="*/ 3643635 h 5100554"/>
              <a:gd name="connsiteX219" fmla="*/ 995741 w 5178032"/>
              <a:gd name="connsiteY219" fmla="*/ 3665325 h 5100554"/>
              <a:gd name="connsiteX220" fmla="*/ 4394694 w 5178032"/>
              <a:gd name="connsiteY220" fmla="*/ 4381120 h 5100554"/>
              <a:gd name="connsiteX221" fmla="*/ 3950487 w 5178032"/>
              <a:gd name="connsiteY221" fmla="*/ 3936911 h 5100554"/>
              <a:gd name="connsiteX222" fmla="*/ 3970846 w 5178032"/>
              <a:gd name="connsiteY222" fmla="*/ 3918477 h 5100554"/>
              <a:gd name="connsiteX223" fmla="*/ 4415006 w 5178032"/>
              <a:gd name="connsiteY223" fmla="*/ 4362637 h 5100554"/>
              <a:gd name="connsiteX224" fmla="*/ 619769 w 5178032"/>
              <a:gd name="connsiteY224" fmla="*/ 4201967 h 5100554"/>
              <a:gd name="connsiteX225" fmla="*/ 606751 w 5178032"/>
              <a:gd name="connsiteY225" fmla="*/ 4188088 h 5100554"/>
              <a:gd name="connsiteX226" fmla="*/ 601590 w 5178032"/>
              <a:gd name="connsiteY226" fmla="*/ 4181411 h 5100554"/>
              <a:gd name="connsiteX227" fmla="*/ 1082910 w 5178032"/>
              <a:gd name="connsiteY227" fmla="*/ 3777536 h 5100554"/>
              <a:gd name="connsiteX228" fmla="*/ 1088087 w 5178032"/>
              <a:gd name="connsiteY228" fmla="*/ 3784200 h 5100554"/>
              <a:gd name="connsiteX229" fmla="*/ 1101140 w 5178032"/>
              <a:gd name="connsiteY229" fmla="*/ 3798048 h 5100554"/>
              <a:gd name="connsiteX230" fmla="*/ 4225812 w 5178032"/>
              <a:gd name="connsiteY230" fmla="*/ 4529934 h 5100554"/>
              <a:gd name="connsiteX231" fmla="*/ 3821865 w 5178032"/>
              <a:gd name="connsiteY231" fmla="*/ 4048527 h 5100554"/>
              <a:gd name="connsiteX232" fmla="*/ 3843898 w 5178032"/>
              <a:gd name="connsiteY232" fmla="*/ 4032108 h 5100554"/>
              <a:gd name="connsiteX233" fmla="*/ 4247803 w 5178032"/>
              <a:gd name="connsiteY233" fmla="*/ 4513463 h 5100554"/>
              <a:gd name="connsiteX234" fmla="*/ 773103 w 5178032"/>
              <a:gd name="connsiteY234" fmla="*/ 4365437 h 5100554"/>
              <a:gd name="connsiteX235" fmla="*/ 754325 w 5178032"/>
              <a:gd name="connsiteY235" fmla="*/ 4345418 h 5100554"/>
              <a:gd name="connsiteX236" fmla="*/ 1198455 w 5178032"/>
              <a:gd name="connsiteY236" fmla="*/ 3901289 h 5100554"/>
              <a:gd name="connsiteX237" fmla="*/ 1216063 w 5178032"/>
              <a:gd name="connsiteY237" fmla="*/ 3919969 h 5100554"/>
              <a:gd name="connsiteX238" fmla="*/ 1217399 w 5178032"/>
              <a:gd name="connsiteY238" fmla="*/ 3921141 h 5100554"/>
              <a:gd name="connsiteX239" fmla="*/ 4044948 w 5178032"/>
              <a:gd name="connsiteY239" fmla="*/ 4663530 h 5100554"/>
              <a:gd name="connsiteX240" fmla="*/ 3684323 w 5178032"/>
              <a:gd name="connsiteY240" fmla="*/ 4148504 h 5100554"/>
              <a:gd name="connsiteX241" fmla="*/ 3702465 w 5178032"/>
              <a:gd name="connsiteY241" fmla="*/ 4137501 h 5100554"/>
              <a:gd name="connsiteX242" fmla="*/ 3707487 w 5178032"/>
              <a:gd name="connsiteY242" fmla="*/ 4133759 h 5100554"/>
              <a:gd name="connsiteX243" fmla="*/ 4067774 w 5178032"/>
              <a:gd name="connsiteY243" fmla="*/ 4648303 h 5100554"/>
              <a:gd name="connsiteX244" fmla="*/ 4058368 w 5178032"/>
              <a:gd name="connsiteY244" fmla="*/ 4655348 h 5100554"/>
              <a:gd name="connsiteX245" fmla="*/ 940913 w 5178032"/>
              <a:gd name="connsiteY245" fmla="*/ 4513704 h 5100554"/>
              <a:gd name="connsiteX246" fmla="*/ 920321 w 5178032"/>
              <a:gd name="connsiteY246" fmla="*/ 4495568 h 5100554"/>
              <a:gd name="connsiteX247" fmla="*/ 1323951 w 5178032"/>
              <a:gd name="connsiteY247" fmla="*/ 4014541 h 5100554"/>
              <a:gd name="connsiteX248" fmla="*/ 1344585 w 5178032"/>
              <a:gd name="connsiteY248" fmla="*/ 4032627 h 5100554"/>
              <a:gd name="connsiteX249" fmla="*/ 3853158 w 5178032"/>
              <a:gd name="connsiteY249" fmla="*/ 4780467 h 5100554"/>
              <a:gd name="connsiteX250" fmla="*/ 3538954 w 5178032"/>
              <a:gd name="connsiteY250" fmla="*/ 4236249 h 5100554"/>
              <a:gd name="connsiteX251" fmla="*/ 3542359 w 5178032"/>
              <a:gd name="connsiteY251" fmla="*/ 4234605 h 5100554"/>
              <a:gd name="connsiteX252" fmla="*/ 3562594 w 5178032"/>
              <a:gd name="connsiteY252" fmla="*/ 4222332 h 5100554"/>
              <a:gd name="connsiteX253" fmla="*/ 3876586 w 5178032"/>
              <a:gd name="connsiteY253" fmla="*/ 4766183 h 5100554"/>
              <a:gd name="connsiteX254" fmla="*/ 1120550 w 5178032"/>
              <a:gd name="connsiteY254" fmla="*/ 4646940 h 5100554"/>
              <a:gd name="connsiteX255" fmla="*/ 1098324 w 5178032"/>
              <a:gd name="connsiteY255" fmla="*/ 4630855 h 5100554"/>
              <a:gd name="connsiteX256" fmla="*/ 1458434 w 5178032"/>
              <a:gd name="connsiteY256" fmla="*/ 4116565 h 5100554"/>
              <a:gd name="connsiteX257" fmla="*/ 1480694 w 5178032"/>
              <a:gd name="connsiteY257" fmla="*/ 4132601 h 5100554"/>
              <a:gd name="connsiteX258" fmla="*/ 3651631 w 5178032"/>
              <a:gd name="connsiteY258" fmla="*/ 4879071 h 5100554"/>
              <a:gd name="connsiteX259" fmla="*/ 3386254 w 5178032"/>
              <a:gd name="connsiteY259" fmla="*/ 4309967 h 5100554"/>
              <a:gd name="connsiteX260" fmla="*/ 3410960 w 5178032"/>
              <a:gd name="connsiteY260" fmla="*/ 4298040 h 5100554"/>
              <a:gd name="connsiteX261" fmla="*/ 3676312 w 5178032"/>
              <a:gd name="connsiteY261" fmla="*/ 4867090 h 5100554"/>
              <a:gd name="connsiteX262" fmla="*/ 1310684 w 5178032"/>
              <a:gd name="connsiteY262" fmla="*/ 4764260 h 5100554"/>
              <a:gd name="connsiteX263" fmla="*/ 1287019 w 5178032"/>
              <a:gd name="connsiteY263" fmla="*/ 4750385 h 5100554"/>
              <a:gd name="connsiteX264" fmla="*/ 1600902 w 5178032"/>
              <a:gd name="connsiteY264" fmla="*/ 4206723 h 5100554"/>
              <a:gd name="connsiteX265" fmla="*/ 1624593 w 5178032"/>
              <a:gd name="connsiteY265" fmla="*/ 4220552 h 5100554"/>
              <a:gd name="connsiteX266" fmla="*/ 3442724 w 5178032"/>
              <a:gd name="connsiteY266" fmla="*/ 4959945 h 5100554"/>
              <a:gd name="connsiteX267" fmla="*/ 3227984 w 5178032"/>
              <a:gd name="connsiteY267" fmla="*/ 4369950 h 5100554"/>
              <a:gd name="connsiteX268" fmla="*/ 3253717 w 5178032"/>
              <a:gd name="connsiteY268" fmla="*/ 4360445 h 5100554"/>
              <a:gd name="connsiteX269" fmla="*/ 3468439 w 5178032"/>
              <a:gd name="connsiteY269" fmla="*/ 4950391 h 5100554"/>
              <a:gd name="connsiteX270" fmla="*/ 1509927 w 5178032"/>
              <a:gd name="connsiteY270" fmla="*/ 4864909 h 5100554"/>
              <a:gd name="connsiteX271" fmla="*/ 1485029 w 5178032"/>
              <a:gd name="connsiteY271" fmla="*/ 4853393 h 5100554"/>
              <a:gd name="connsiteX272" fmla="*/ 1750319 w 5178032"/>
              <a:gd name="connsiteY272" fmla="*/ 4284476 h 5100554"/>
              <a:gd name="connsiteX273" fmla="*/ 1775235 w 5178032"/>
              <a:gd name="connsiteY273" fmla="*/ 4295953 h 5100554"/>
              <a:gd name="connsiteX274" fmla="*/ 3227977 w 5178032"/>
              <a:gd name="connsiteY274" fmla="*/ 5022614 h 5100554"/>
              <a:gd name="connsiteX275" fmla="*/ 3065489 w 5178032"/>
              <a:gd name="connsiteY275" fmla="*/ 4416199 h 5100554"/>
              <a:gd name="connsiteX276" fmla="*/ 3092020 w 5178032"/>
              <a:gd name="connsiteY276" fmla="*/ 4409222 h 5100554"/>
              <a:gd name="connsiteX277" fmla="*/ 3254497 w 5178032"/>
              <a:gd name="connsiteY277" fmla="*/ 5015596 h 5100554"/>
              <a:gd name="connsiteX278" fmla="*/ 1716827 w 5178032"/>
              <a:gd name="connsiteY278" fmla="*/ 4948297 h 5100554"/>
              <a:gd name="connsiteX279" fmla="*/ 1690920 w 5178032"/>
              <a:gd name="connsiteY279" fmla="*/ 4939270 h 5100554"/>
              <a:gd name="connsiteX280" fmla="*/ 1905616 w 5178032"/>
              <a:gd name="connsiteY280" fmla="*/ 4349399 h 5100554"/>
              <a:gd name="connsiteX281" fmla="*/ 1931534 w 5178032"/>
              <a:gd name="connsiteY281" fmla="*/ 4358396 h 5100554"/>
              <a:gd name="connsiteX282" fmla="*/ 3008949 w 5178032"/>
              <a:gd name="connsiteY282" fmla="*/ 5066784 h 5100554"/>
              <a:gd name="connsiteX283" fmla="*/ 2899935 w 5178032"/>
              <a:gd name="connsiteY283" fmla="*/ 4448535 h 5100554"/>
              <a:gd name="connsiteX284" fmla="*/ 2927021 w 5178032"/>
              <a:gd name="connsiteY284" fmla="*/ 4444175 h 5100554"/>
              <a:gd name="connsiteX285" fmla="*/ 3036030 w 5178032"/>
              <a:gd name="connsiteY285" fmla="*/ 5062392 h 5100554"/>
              <a:gd name="connsiteX286" fmla="*/ 1929899 w 5178032"/>
              <a:gd name="connsiteY286" fmla="*/ 5014032 h 5100554"/>
              <a:gd name="connsiteX287" fmla="*/ 1903223 w 5178032"/>
              <a:gd name="connsiteY287" fmla="*/ 5007603 h 5100554"/>
              <a:gd name="connsiteX288" fmla="*/ 2065705 w 5178032"/>
              <a:gd name="connsiteY288" fmla="*/ 4401209 h 5100554"/>
              <a:gd name="connsiteX289" fmla="*/ 2092388 w 5178032"/>
              <a:gd name="connsiteY289" fmla="*/ 4407618 h 5100554"/>
              <a:gd name="connsiteX290" fmla="*/ 2787197 w 5178032"/>
              <a:gd name="connsiteY290" fmla="*/ 5092368 h 5100554"/>
              <a:gd name="connsiteX291" fmla="*/ 2732479 w 5178032"/>
              <a:gd name="connsiteY291" fmla="*/ 4466936 h 5100554"/>
              <a:gd name="connsiteX292" fmla="*/ 2759869 w 5178032"/>
              <a:gd name="connsiteY292" fmla="*/ 4465257 h 5100554"/>
              <a:gd name="connsiteX293" fmla="*/ 2814585 w 5178032"/>
              <a:gd name="connsiteY293" fmla="*/ 5090670 h 5100554"/>
              <a:gd name="connsiteX294" fmla="*/ 2147662 w 5178032"/>
              <a:gd name="connsiteY294" fmla="*/ 5061956 h 5100554"/>
              <a:gd name="connsiteX295" fmla="*/ 2120467 w 5178032"/>
              <a:gd name="connsiteY295" fmla="*/ 5058208 h 5100554"/>
              <a:gd name="connsiteX296" fmla="*/ 2229512 w 5178032"/>
              <a:gd name="connsiteY296" fmla="*/ 4439789 h 5100554"/>
              <a:gd name="connsiteX297" fmla="*/ 2256707 w 5178032"/>
              <a:gd name="connsiteY297" fmla="*/ 4443530 h 5100554"/>
              <a:gd name="connsiteX298" fmla="*/ 2564234 w 5178032"/>
              <a:gd name="connsiteY298" fmla="*/ 5099523 h 5100554"/>
              <a:gd name="connsiteX299" fmla="*/ 2564234 w 5178032"/>
              <a:gd name="connsiteY299" fmla="*/ 4471552 h 5100554"/>
              <a:gd name="connsiteX300" fmla="*/ 2591665 w 5178032"/>
              <a:gd name="connsiteY300" fmla="*/ 4472589 h 5100554"/>
              <a:gd name="connsiteX301" fmla="*/ 2591665 w 5178032"/>
              <a:gd name="connsiteY301" fmla="*/ 5100554 h 5100554"/>
              <a:gd name="connsiteX302" fmla="*/ 2366233 w 5178032"/>
              <a:gd name="connsiteY302" fmla="*/ 5092080 h 5100554"/>
              <a:gd name="connsiteX303" fmla="*/ 2341455 w 5178032"/>
              <a:gd name="connsiteY303" fmla="*/ 5088665 h 5100554"/>
              <a:gd name="connsiteX304" fmla="*/ 2396218 w 5178032"/>
              <a:gd name="connsiteY304" fmla="*/ 4462723 h 5100554"/>
              <a:gd name="connsiteX305" fmla="*/ 2420997 w 5178032"/>
              <a:gd name="connsiteY305" fmla="*/ 4466132 h 5100554"/>
              <a:gd name="connsiteX306" fmla="*/ 2423448 w 5178032"/>
              <a:gd name="connsiteY306" fmla="*/ 4466225 h 5100554"/>
              <a:gd name="connsiteX307" fmla="*/ 2368685 w 5178032"/>
              <a:gd name="connsiteY307" fmla="*/ 5092172 h 510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178032" h="5100554">
                <a:moveTo>
                  <a:pt x="2731163" y="634276"/>
                </a:moveTo>
                <a:lnTo>
                  <a:pt x="2785927" y="8334"/>
                </a:lnTo>
                <a:lnTo>
                  <a:pt x="2810921" y="9274"/>
                </a:lnTo>
                <a:lnTo>
                  <a:pt x="2813351" y="9609"/>
                </a:lnTo>
                <a:lnTo>
                  <a:pt x="2758588" y="635556"/>
                </a:lnTo>
                <a:lnTo>
                  <a:pt x="2756158" y="635222"/>
                </a:lnTo>
                <a:close/>
                <a:moveTo>
                  <a:pt x="2924140" y="658331"/>
                </a:moveTo>
                <a:lnTo>
                  <a:pt x="2896945" y="654590"/>
                </a:lnTo>
                <a:lnTo>
                  <a:pt x="3005991" y="36158"/>
                </a:lnTo>
                <a:lnTo>
                  <a:pt x="3033185" y="39906"/>
                </a:lnTo>
                <a:close/>
                <a:moveTo>
                  <a:pt x="2564233" y="627960"/>
                </a:moveTo>
                <a:lnTo>
                  <a:pt x="2564233" y="0"/>
                </a:lnTo>
                <a:lnTo>
                  <a:pt x="2591665" y="1031"/>
                </a:lnTo>
                <a:lnTo>
                  <a:pt x="2591665" y="628998"/>
                </a:lnTo>
                <a:close/>
                <a:moveTo>
                  <a:pt x="3087353" y="694356"/>
                </a:moveTo>
                <a:lnTo>
                  <a:pt x="3060671" y="687947"/>
                </a:lnTo>
                <a:lnTo>
                  <a:pt x="3223164" y="81517"/>
                </a:lnTo>
                <a:lnTo>
                  <a:pt x="3249841" y="87945"/>
                </a:lnTo>
                <a:close/>
                <a:moveTo>
                  <a:pt x="2397430" y="637313"/>
                </a:moveTo>
                <a:lnTo>
                  <a:pt x="2342715" y="11914"/>
                </a:lnTo>
                <a:lnTo>
                  <a:pt x="2370102" y="10216"/>
                </a:lnTo>
                <a:lnTo>
                  <a:pt x="2424819" y="635635"/>
                </a:lnTo>
                <a:close/>
                <a:moveTo>
                  <a:pt x="3247241" y="743520"/>
                </a:moveTo>
                <a:lnTo>
                  <a:pt x="3221323" y="734523"/>
                </a:lnTo>
                <a:lnTo>
                  <a:pt x="3436041" y="144593"/>
                </a:lnTo>
                <a:lnTo>
                  <a:pt x="3461947" y="153620"/>
                </a:lnTo>
                <a:close/>
                <a:moveTo>
                  <a:pt x="2231933" y="660108"/>
                </a:moveTo>
                <a:lnTo>
                  <a:pt x="2122928" y="41912"/>
                </a:lnTo>
                <a:lnTo>
                  <a:pt x="2150008" y="37521"/>
                </a:lnTo>
                <a:lnTo>
                  <a:pt x="2259019" y="655748"/>
                </a:lnTo>
                <a:close/>
                <a:moveTo>
                  <a:pt x="3402733" y="805775"/>
                </a:moveTo>
                <a:lnTo>
                  <a:pt x="3377817" y="794297"/>
                </a:lnTo>
                <a:lnTo>
                  <a:pt x="3643143" y="225304"/>
                </a:lnTo>
                <a:lnTo>
                  <a:pt x="3668040" y="236820"/>
                </a:lnTo>
                <a:close/>
                <a:moveTo>
                  <a:pt x="2068779" y="696432"/>
                </a:moveTo>
                <a:lnTo>
                  <a:pt x="1906309" y="90083"/>
                </a:lnTo>
                <a:lnTo>
                  <a:pt x="1932828" y="83065"/>
                </a:lnTo>
                <a:lnTo>
                  <a:pt x="2095310" y="689456"/>
                </a:lnTo>
                <a:close/>
                <a:moveTo>
                  <a:pt x="3552739" y="880905"/>
                </a:moveTo>
                <a:lnTo>
                  <a:pt x="3529048" y="867076"/>
                </a:lnTo>
                <a:lnTo>
                  <a:pt x="3842983" y="323324"/>
                </a:lnTo>
                <a:lnTo>
                  <a:pt x="3866649" y="337199"/>
                </a:lnTo>
                <a:close/>
                <a:moveTo>
                  <a:pt x="1909054" y="746221"/>
                </a:moveTo>
                <a:lnTo>
                  <a:pt x="1694342" y="156303"/>
                </a:lnTo>
                <a:lnTo>
                  <a:pt x="1720057" y="146749"/>
                </a:lnTo>
                <a:lnTo>
                  <a:pt x="1934788" y="736716"/>
                </a:lnTo>
                <a:close/>
                <a:moveTo>
                  <a:pt x="3696184" y="968553"/>
                </a:moveTo>
                <a:lnTo>
                  <a:pt x="3673924" y="952517"/>
                </a:lnTo>
                <a:lnTo>
                  <a:pt x="4034102" y="438128"/>
                </a:lnTo>
                <a:lnTo>
                  <a:pt x="4056328" y="454214"/>
                </a:lnTo>
                <a:close/>
                <a:moveTo>
                  <a:pt x="1753853" y="809272"/>
                </a:moveTo>
                <a:lnTo>
                  <a:pt x="1488513" y="240249"/>
                </a:lnTo>
                <a:lnTo>
                  <a:pt x="1513194" y="228268"/>
                </a:lnTo>
                <a:lnTo>
                  <a:pt x="1778559" y="797345"/>
                </a:lnTo>
                <a:close/>
                <a:moveTo>
                  <a:pt x="3832007" y="1068233"/>
                </a:moveTo>
                <a:lnTo>
                  <a:pt x="3820280" y="1057954"/>
                </a:lnTo>
                <a:lnTo>
                  <a:pt x="3810646" y="1051013"/>
                </a:lnTo>
                <a:lnTo>
                  <a:pt x="4215040" y="569075"/>
                </a:lnTo>
                <a:lnTo>
                  <a:pt x="4215664" y="569526"/>
                </a:lnTo>
                <a:lnTo>
                  <a:pt x="4235679" y="587154"/>
                </a:lnTo>
                <a:close/>
                <a:moveTo>
                  <a:pt x="1604262" y="885267"/>
                </a:moveTo>
                <a:lnTo>
                  <a:pt x="1290284" y="341441"/>
                </a:lnTo>
                <a:lnTo>
                  <a:pt x="1313713" y="327156"/>
                </a:lnTo>
                <a:lnTo>
                  <a:pt x="1627723" y="871038"/>
                </a:lnTo>
                <a:close/>
                <a:moveTo>
                  <a:pt x="3958994" y="1179545"/>
                </a:moveTo>
                <a:lnTo>
                  <a:pt x="3938321" y="1161424"/>
                </a:lnTo>
                <a:lnTo>
                  <a:pt x="4382915" y="716829"/>
                </a:lnTo>
                <a:lnTo>
                  <a:pt x="4401511" y="733207"/>
                </a:lnTo>
                <a:lnTo>
                  <a:pt x="4403360" y="735179"/>
                </a:lnTo>
                <a:close/>
                <a:moveTo>
                  <a:pt x="1461360" y="973785"/>
                </a:moveTo>
                <a:lnTo>
                  <a:pt x="1101087" y="459263"/>
                </a:lnTo>
                <a:lnTo>
                  <a:pt x="1118787" y="446006"/>
                </a:lnTo>
                <a:lnTo>
                  <a:pt x="1123346" y="443226"/>
                </a:lnTo>
                <a:lnTo>
                  <a:pt x="1483957" y="958231"/>
                </a:lnTo>
                <a:lnTo>
                  <a:pt x="1474690" y="963852"/>
                </a:lnTo>
                <a:close/>
                <a:moveTo>
                  <a:pt x="4075239" y="1302484"/>
                </a:moveTo>
                <a:lnTo>
                  <a:pt x="4056392" y="1282488"/>
                </a:lnTo>
                <a:lnTo>
                  <a:pt x="4537817" y="878525"/>
                </a:lnTo>
                <a:lnTo>
                  <a:pt x="4556613" y="898563"/>
                </a:lnTo>
                <a:close/>
                <a:moveTo>
                  <a:pt x="1326299" y="1074429"/>
                </a:moveTo>
                <a:lnTo>
                  <a:pt x="922409" y="593090"/>
                </a:lnTo>
                <a:lnTo>
                  <a:pt x="944398" y="576621"/>
                </a:lnTo>
                <a:lnTo>
                  <a:pt x="1348332" y="1058011"/>
                </a:lnTo>
                <a:close/>
                <a:moveTo>
                  <a:pt x="4180742" y="1435163"/>
                </a:moveTo>
                <a:lnTo>
                  <a:pt x="4163893" y="1413473"/>
                </a:lnTo>
                <a:lnTo>
                  <a:pt x="4678510" y="1053134"/>
                </a:lnTo>
                <a:lnTo>
                  <a:pt x="4695304" y="1074863"/>
                </a:lnTo>
                <a:close/>
                <a:moveTo>
                  <a:pt x="1201135" y="1187562"/>
                </a:moveTo>
                <a:lnTo>
                  <a:pt x="756986" y="743413"/>
                </a:lnTo>
                <a:lnTo>
                  <a:pt x="777299" y="724931"/>
                </a:lnTo>
                <a:lnTo>
                  <a:pt x="1221495" y="1169127"/>
                </a:lnTo>
                <a:close/>
                <a:moveTo>
                  <a:pt x="4274567" y="1576741"/>
                </a:moveTo>
                <a:lnTo>
                  <a:pt x="4259879" y="1553547"/>
                </a:lnTo>
                <a:lnTo>
                  <a:pt x="4803803" y="1239512"/>
                </a:lnTo>
                <a:lnTo>
                  <a:pt x="4818434" y="1262740"/>
                </a:lnTo>
                <a:close/>
                <a:moveTo>
                  <a:pt x="1085982" y="1311213"/>
                </a:moveTo>
                <a:lnTo>
                  <a:pt x="604934" y="907566"/>
                </a:lnTo>
                <a:lnTo>
                  <a:pt x="623377" y="887231"/>
                </a:lnTo>
                <a:lnTo>
                  <a:pt x="1104475" y="1290921"/>
                </a:lnTo>
                <a:close/>
                <a:moveTo>
                  <a:pt x="4355822" y="1726272"/>
                </a:moveTo>
                <a:lnTo>
                  <a:pt x="4343450" y="1701773"/>
                </a:lnTo>
                <a:lnTo>
                  <a:pt x="4912570" y="1436388"/>
                </a:lnTo>
                <a:lnTo>
                  <a:pt x="4924887" y="1460913"/>
                </a:lnTo>
                <a:close/>
                <a:moveTo>
                  <a:pt x="981847" y="1444606"/>
                </a:moveTo>
                <a:lnTo>
                  <a:pt x="467536" y="1084481"/>
                </a:lnTo>
                <a:lnTo>
                  <a:pt x="483924" y="1062469"/>
                </a:lnTo>
                <a:lnTo>
                  <a:pt x="998285" y="1422628"/>
                </a:lnTo>
                <a:close/>
                <a:moveTo>
                  <a:pt x="4423677" y="1882691"/>
                </a:moveTo>
                <a:lnTo>
                  <a:pt x="4413766" y="1857106"/>
                </a:lnTo>
                <a:lnTo>
                  <a:pt x="5003774" y="1642361"/>
                </a:lnTo>
                <a:lnTo>
                  <a:pt x="5013635" y="1667964"/>
                </a:lnTo>
                <a:close/>
                <a:moveTo>
                  <a:pt x="889687" y="1586845"/>
                </a:moveTo>
                <a:lnTo>
                  <a:pt x="346004" y="1272950"/>
                </a:lnTo>
                <a:lnTo>
                  <a:pt x="360161" y="1249447"/>
                </a:lnTo>
                <a:lnTo>
                  <a:pt x="903890" y="1563369"/>
                </a:lnTo>
                <a:close/>
                <a:moveTo>
                  <a:pt x="4477406" y="2044821"/>
                </a:moveTo>
                <a:lnTo>
                  <a:pt x="4470085" y="2018382"/>
                </a:lnTo>
                <a:lnTo>
                  <a:pt x="5076510" y="1855891"/>
                </a:lnTo>
                <a:lnTo>
                  <a:pt x="5083788" y="1882341"/>
                </a:lnTo>
                <a:close/>
                <a:moveTo>
                  <a:pt x="810382" y="1736902"/>
                </a:moveTo>
                <a:lnTo>
                  <a:pt x="241446" y="1471603"/>
                </a:lnTo>
                <a:lnTo>
                  <a:pt x="253207" y="1446819"/>
                </a:lnTo>
                <a:lnTo>
                  <a:pt x="822183" y="1712137"/>
                </a:lnTo>
                <a:close/>
                <a:moveTo>
                  <a:pt x="4516428" y="2211371"/>
                </a:moveTo>
                <a:lnTo>
                  <a:pt x="4511806" y="2184332"/>
                </a:lnTo>
                <a:lnTo>
                  <a:pt x="5130060" y="2075317"/>
                </a:lnTo>
                <a:lnTo>
                  <a:pt x="5134650" y="2102362"/>
                </a:lnTo>
                <a:close/>
                <a:moveTo>
                  <a:pt x="744684" y="1893629"/>
                </a:moveTo>
                <a:lnTo>
                  <a:pt x="154798" y="1678928"/>
                </a:lnTo>
                <a:lnTo>
                  <a:pt x="164015" y="1653091"/>
                </a:lnTo>
                <a:lnTo>
                  <a:pt x="753932" y="1867803"/>
                </a:lnTo>
                <a:close/>
                <a:moveTo>
                  <a:pt x="4540363" y="2380976"/>
                </a:moveTo>
                <a:lnTo>
                  <a:pt x="4538520" y="2353600"/>
                </a:lnTo>
                <a:lnTo>
                  <a:pt x="5163955" y="2298882"/>
                </a:lnTo>
                <a:lnTo>
                  <a:pt x="5165778" y="2326259"/>
                </a:lnTo>
                <a:close/>
                <a:moveTo>
                  <a:pt x="693166" y="2055768"/>
                </a:moveTo>
                <a:lnTo>
                  <a:pt x="86762" y="1893283"/>
                </a:lnTo>
                <a:lnTo>
                  <a:pt x="93311" y="1866639"/>
                </a:lnTo>
                <a:lnTo>
                  <a:pt x="699734" y="2029129"/>
                </a:lnTo>
                <a:close/>
                <a:moveTo>
                  <a:pt x="4549077" y="2552230"/>
                </a:moveTo>
                <a:lnTo>
                  <a:pt x="4550054" y="2524940"/>
                </a:lnTo>
                <a:lnTo>
                  <a:pt x="4550045" y="2524797"/>
                </a:lnTo>
                <a:lnTo>
                  <a:pt x="5178032" y="2524797"/>
                </a:lnTo>
                <a:lnTo>
                  <a:pt x="5177043" y="2552230"/>
                </a:lnTo>
                <a:close/>
                <a:moveTo>
                  <a:pt x="656165" y="2221988"/>
                </a:moveTo>
                <a:lnTo>
                  <a:pt x="37743" y="2112944"/>
                </a:lnTo>
                <a:lnTo>
                  <a:pt x="41532" y="2085756"/>
                </a:lnTo>
                <a:lnTo>
                  <a:pt x="659961" y="2194802"/>
                </a:lnTo>
                <a:close/>
                <a:moveTo>
                  <a:pt x="7790" y="2336179"/>
                </a:moveTo>
                <a:lnTo>
                  <a:pt x="8196" y="2324923"/>
                </a:lnTo>
                <a:lnTo>
                  <a:pt x="10432" y="2308879"/>
                </a:lnTo>
                <a:lnTo>
                  <a:pt x="636384" y="2363643"/>
                </a:lnTo>
                <a:lnTo>
                  <a:pt x="634144" y="2379686"/>
                </a:lnTo>
                <a:lnTo>
                  <a:pt x="633741" y="2390943"/>
                </a:lnTo>
                <a:close/>
                <a:moveTo>
                  <a:pt x="5167404" y="2787587"/>
                </a:moveTo>
                <a:lnTo>
                  <a:pt x="4541453" y="2732824"/>
                </a:lnTo>
                <a:lnTo>
                  <a:pt x="4543011" y="2721668"/>
                </a:lnTo>
                <a:lnTo>
                  <a:pt x="4543590" y="2705479"/>
                </a:lnTo>
                <a:lnTo>
                  <a:pt x="5169542" y="2760242"/>
                </a:lnTo>
                <a:lnTo>
                  <a:pt x="5168959" y="2776431"/>
                </a:lnTo>
                <a:close/>
                <a:moveTo>
                  <a:pt x="0" y="2552226"/>
                </a:moveTo>
                <a:lnTo>
                  <a:pt x="990" y="2524793"/>
                </a:lnTo>
                <a:lnTo>
                  <a:pt x="628949" y="2524793"/>
                </a:lnTo>
                <a:lnTo>
                  <a:pt x="627967" y="2552226"/>
                </a:lnTo>
                <a:close/>
                <a:moveTo>
                  <a:pt x="5136135" y="3011924"/>
                </a:moveTo>
                <a:lnTo>
                  <a:pt x="4517706" y="2902878"/>
                </a:lnTo>
                <a:lnTo>
                  <a:pt x="4521503" y="2875692"/>
                </a:lnTo>
                <a:lnTo>
                  <a:pt x="5139924" y="2984736"/>
                </a:lnTo>
                <a:close/>
                <a:moveTo>
                  <a:pt x="11517" y="2777198"/>
                </a:moveTo>
                <a:lnTo>
                  <a:pt x="9694" y="2749821"/>
                </a:lnTo>
                <a:lnTo>
                  <a:pt x="635090" y="2695106"/>
                </a:lnTo>
                <a:lnTo>
                  <a:pt x="636933" y="2722481"/>
                </a:lnTo>
                <a:close/>
                <a:moveTo>
                  <a:pt x="5084414" y="3232396"/>
                </a:moveTo>
                <a:lnTo>
                  <a:pt x="4477992" y="3069906"/>
                </a:lnTo>
                <a:lnTo>
                  <a:pt x="4484561" y="3043266"/>
                </a:lnTo>
                <a:lnTo>
                  <a:pt x="5090963" y="3205751"/>
                </a:lnTo>
                <a:close/>
                <a:moveTo>
                  <a:pt x="42711" y="3000208"/>
                </a:moveTo>
                <a:lnTo>
                  <a:pt x="38122" y="2973162"/>
                </a:lnTo>
                <a:lnTo>
                  <a:pt x="656312" y="2864159"/>
                </a:lnTo>
                <a:lnTo>
                  <a:pt x="660935" y="2891199"/>
                </a:lnTo>
                <a:close/>
                <a:moveTo>
                  <a:pt x="5013470" y="3447337"/>
                </a:moveTo>
                <a:lnTo>
                  <a:pt x="4423554" y="3232625"/>
                </a:lnTo>
                <a:lnTo>
                  <a:pt x="4432802" y="3206799"/>
                </a:lnTo>
                <a:lnTo>
                  <a:pt x="5022687" y="3421499"/>
                </a:lnTo>
                <a:close/>
                <a:moveTo>
                  <a:pt x="93496" y="3219485"/>
                </a:moveTo>
                <a:lnTo>
                  <a:pt x="86218" y="3193035"/>
                </a:lnTo>
                <a:lnTo>
                  <a:pt x="692558" y="3030567"/>
                </a:lnTo>
                <a:lnTo>
                  <a:pt x="699879" y="3057005"/>
                </a:lnTo>
                <a:close/>
                <a:moveTo>
                  <a:pt x="4923733" y="3654985"/>
                </a:moveTo>
                <a:lnTo>
                  <a:pt x="4354757" y="3389667"/>
                </a:lnTo>
                <a:lnTo>
                  <a:pt x="4366558" y="3364903"/>
                </a:lnTo>
                <a:lnTo>
                  <a:pt x="4935494" y="3630203"/>
                </a:lnTo>
                <a:close/>
                <a:moveTo>
                  <a:pt x="163476" y="3433276"/>
                </a:moveTo>
                <a:lnTo>
                  <a:pt x="153615" y="3407674"/>
                </a:lnTo>
                <a:lnTo>
                  <a:pt x="743522" y="3192965"/>
                </a:lnTo>
                <a:lnTo>
                  <a:pt x="753433" y="3218550"/>
                </a:lnTo>
                <a:close/>
                <a:moveTo>
                  <a:pt x="4815935" y="3853662"/>
                </a:moveTo>
                <a:lnTo>
                  <a:pt x="4272203" y="3539738"/>
                </a:lnTo>
                <a:lnTo>
                  <a:pt x="4286407" y="3516263"/>
                </a:lnTo>
                <a:lnTo>
                  <a:pt x="4830092" y="3830161"/>
                </a:lnTo>
                <a:close/>
                <a:moveTo>
                  <a:pt x="252003" y="3639914"/>
                </a:moveTo>
                <a:lnTo>
                  <a:pt x="239686" y="3615389"/>
                </a:lnTo>
                <a:lnTo>
                  <a:pt x="808695" y="3350056"/>
                </a:lnTo>
                <a:lnTo>
                  <a:pt x="821067" y="3374555"/>
                </a:lnTo>
                <a:close/>
                <a:moveTo>
                  <a:pt x="4691049" y="4041816"/>
                </a:moveTo>
                <a:lnTo>
                  <a:pt x="4176681" y="3681651"/>
                </a:lnTo>
                <a:lnTo>
                  <a:pt x="4193120" y="3659672"/>
                </a:lnTo>
                <a:lnTo>
                  <a:pt x="4707438" y="4019802"/>
                </a:lnTo>
                <a:close/>
                <a:moveTo>
                  <a:pt x="358232" y="3837839"/>
                </a:moveTo>
                <a:lnTo>
                  <a:pt x="343600" y="3814611"/>
                </a:lnTo>
                <a:lnTo>
                  <a:pt x="887409" y="3500643"/>
                </a:lnTo>
                <a:lnTo>
                  <a:pt x="902097" y="3523838"/>
                </a:lnTo>
                <a:close/>
                <a:moveTo>
                  <a:pt x="4550216" y="4218048"/>
                </a:moveTo>
                <a:lnTo>
                  <a:pt x="4069109" y="3814350"/>
                </a:lnTo>
                <a:lnTo>
                  <a:pt x="4087601" y="3794059"/>
                </a:lnTo>
                <a:lnTo>
                  <a:pt x="4568659" y="4197714"/>
                </a:lnTo>
                <a:close/>
                <a:moveTo>
                  <a:pt x="481180" y="4025624"/>
                </a:moveTo>
                <a:lnTo>
                  <a:pt x="464386" y="4003895"/>
                </a:lnTo>
                <a:lnTo>
                  <a:pt x="978890" y="3643635"/>
                </a:lnTo>
                <a:lnTo>
                  <a:pt x="995741" y="3665325"/>
                </a:lnTo>
                <a:close/>
                <a:moveTo>
                  <a:pt x="4394694" y="4381120"/>
                </a:moveTo>
                <a:lnTo>
                  <a:pt x="3950487" y="3936911"/>
                </a:lnTo>
                <a:lnTo>
                  <a:pt x="3970846" y="3918477"/>
                </a:lnTo>
                <a:lnTo>
                  <a:pt x="4415006" y="4362637"/>
                </a:lnTo>
                <a:close/>
                <a:moveTo>
                  <a:pt x="619769" y="4201967"/>
                </a:moveTo>
                <a:lnTo>
                  <a:pt x="606751" y="4188088"/>
                </a:lnTo>
                <a:lnTo>
                  <a:pt x="601590" y="4181411"/>
                </a:lnTo>
                <a:lnTo>
                  <a:pt x="1082910" y="3777536"/>
                </a:lnTo>
                <a:lnTo>
                  <a:pt x="1088087" y="3784200"/>
                </a:lnTo>
                <a:lnTo>
                  <a:pt x="1101140" y="3798048"/>
                </a:lnTo>
                <a:close/>
                <a:moveTo>
                  <a:pt x="4225812" y="4529934"/>
                </a:moveTo>
                <a:lnTo>
                  <a:pt x="3821865" y="4048527"/>
                </a:lnTo>
                <a:lnTo>
                  <a:pt x="3843898" y="4032108"/>
                </a:lnTo>
                <a:lnTo>
                  <a:pt x="4247803" y="4513463"/>
                </a:lnTo>
                <a:close/>
                <a:moveTo>
                  <a:pt x="773103" y="4365437"/>
                </a:moveTo>
                <a:lnTo>
                  <a:pt x="754325" y="4345418"/>
                </a:lnTo>
                <a:lnTo>
                  <a:pt x="1198455" y="3901289"/>
                </a:lnTo>
                <a:lnTo>
                  <a:pt x="1216063" y="3919969"/>
                </a:lnTo>
                <a:lnTo>
                  <a:pt x="1217399" y="3921141"/>
                </a:lnTo>
                <a:close/>
                <a:moveTo>
                  <a:pt x="4044948" y="4663530"/>
                </a:moveTo>
                <a:lnTo>
                  <a:pt x="3684323" y="4148504"/>
                </a:lnTo>
                <a:lnTo>
                  <a:pt x="3702465" y="4137501"/>
                </a:lnTo>
                <a:lnTo>
                  <a:pt x="3707487" y="4133759"/>
                </a:lnTo>
                <a:lnTo>
                  <a:pt x="4067774" y="4648303"/>
                </a:lnTo>
                <a:lnTo>
                  <a:pt x="4058368" y="4655348"/>
                </a:lnTo>
                <a:close/>
                <a:moveTo>
                  <a:pt x="940913" y="4513704"/>
                </a:moveTo>
                <a:lnTo>
                  <a:pt x="920321" y="4495568"/>
                </a:lnTo>
                <a:lnTo>
                  <a:pt x="1323951" y="4014541"/>
                </a:lnTo>
                <a:lnTo>
                  <a:pt x="1344585" y="4032627"/>
                </a:lnTo>
                <a:close/>
                <a:moveTo>
                  <a:pt x="3853158" y="4780467"/>
                </a:moveTo>
                <a:lnTo>
                  <a:pt x="3538954" y="4236249"/>
                </a:lnTo>
                <a:lnTo>
                  <a:pt x="3542359" y="4234605"/>
                </a:lnTo>
                <a:lnTo>
                  <a:pt x="3562594" y="4222332"/>
                </a:lnTo>
                <a:lnTo>
                  <a:pt x="3876586" y="4766183"/>
                </a:lnTo>
                <a:close/>
                <a:moveTo>
                  <a:pt x="1120550" y="4646940"/>
                </a:moveTo>
                <a:lnTo>
                  <a:pt x="1098324" y="4630855"/>
                </a:lnTo>
                <a:lnTo>
                  <a:pt x="1458434" y="4116565"/>
                </a:lnTo>
                <a:lnTo>
                  <a:pt x="1480694" y="4132601"/>
                </a:lnTo>
                <a:close/>
                <a:moveTo>
                  <a:pt x="3651631" y="4879071"/>
                </a:moveTo>
                <a:lnTo>
                  <a:pt x="3386254" y="4309967"/>
                </a:lnTo>
                <a:lnTo>
                  <a:pt x="3410960" y="4298040"/>
                </a:lnTo>
                <a:lnTo>
                  <a:pt x="3676312" y="4867090"/>
                </a:lnTo>
                <a:close/>
                <a:moveTo>
                  <a:pt x="1310684" y="4764260"/>
                </a:moveTo>
                <a:lnTo>
                  <a:pt x="1287019" y="4750385"/>
                </a:lnTo>
                <a:lnTo>
                  <a:pt x="1600902" y="4206723"/>
                </a:lnTo>
                <a:lnTo>
                  <a:pt x="1624593" y="4220552"/>
                </a:lnTo>
                <a:close/>
                <a:moveTo>
                  <a:pt x="3442724" y="4959945"/>
                </a:moveTo>
                <a:lnTo>
                  <a:pt x="3227984" y="4369950"/>
                </a:lnTo>
                <a:lnTo>
                  <a:pt x="3253717" y="4360445"/>
                </a:lnTo>
                <a:lnTo>
                  <a:pt x="3468439" y="4950391"/>
                </a:lnTo>
                <a:close/>
                <a:moveTo>
                  <a:pt x="1509927" y="4864909"/>
                </a:moveTo>
                <a:lnTo>
                  <a:pt x="1485029" y="4853393"/>
                </a:lnTo>
                <a:lnTo>
                  <a:pt x="1750319" y="4284476"/>
                </a:lnTo>
                <a:lnTo>
                  <a:pt x="1775235" y="4295953"/>
                </a:lnTo>
                <a:close/>
                <a:moveTo>
                  <a:pt x="3227977" y="5022614"/>
                </a:moveTo>
                <a:lnTo>
                  <a:pt x="3065489" y="4416199"/>
                </a:lnTo>
                <a:lnTo>
                  <a:pt x="3092020" y="4409222"/>
                </a:lnTo>
                <a:lnTo>
                  <a:pt x="3254497" y="5015596"/>
                </a:lnTo>
                <a:close/>
                <a:moveTo>
                  <a:pt x="1716827" y="4948297"/>
                </a:moveTo>
                <a:lnTo>
                  <a:pt x="1690920" y="4939270"/>
                </a:lnTo>
                <a:lnTo>
                  <a:pt x="1905616" y="4349399"/>
                </a:lnTo>
                <a:lnTo>
                  <a:pt x="1931534" y="4358396"/>
                </a:lnTo>
                <a:close/>
                <a:moveTo>
                  <a:pt x="3008949" y="5066784"/>
                </a:moveTo>
                <a:lnTo>
                  <a:pt x="2899935" y="4448535"/>
                </a:lnTo>
                <a:lnTo>
                  <a:pt x="2927021" y="4444175"/>
                </a:lnTo>
                <a:lnTo>
                  <a:pt x="3036030" y="5062392"/>
                </a:lnTo>
                <a:close/>
                <a:moveTo>
                  <a:pt x="1929899" y="5014032"/>
                </a:moveTo>
                <a:lnTo>
                  <a:pt x="1903223" y="5007603"/>
                </a:lnTo>
                <a:lnTo>
                  <a:pt x="2065705" y="4401209"/>
                </a:lnTo>
                <a:lnTo>
                  <a:pt x="2092388" y="4407618"/>
                </a:lnTo>
                <a:close/>
                <a:moveTo>
                  <a:pt x="2787197" y="5092368"/>
                </a:moveTo>
                <a:lnTo>
                  <a:pt x="2732479" y="4466936"/>
                </a:lnTo>
                <a:lnTo>
                  <a:pt x="2759869" y="4465257"/>
                </a:lnTo>
                <a:lnTo>
                  <a:pt x="2814585" y="5090670"/>
                </a:lnTo>
                <a:close/>
                <a:moveTo>
                  <a:pt x="2147662" y="5061956"/>
                </a:moveTo>
                <a:lnTo>
                  <a:pt x="2120467" y="5058208"/>
                </a:lnTo>
                <a:lnTo>
                  <a:pt x="2229512" y="4439789"/>
                </a:lnTo>
                <a:lnTo>
                  <a:pt x="2256707" y="4443530"/>
                </a:lnTo>
                <a:close/>
                <a:moveTo>
                  <a:pt x="2564234" y="5099523"/>
                </a:moveTo>
                <a:lnTo>
                  <a:pt x="2564234" y="4471552"/>
                </a:lnTo>
                <a:lnTo>
                  <a:pt x="2591665" y="4472589"/>
                </a:lnTo>
                <a:lnTo>
                  <a:pt x="2591665" y="5100554"/>
                </a:lnTo>
                <a:close/>
                <a:moveTo>
                  <a:pt x="2366233" y="5092080"/>
                </a:moveTo>
                <a:lnTo>
                  <a:pt x="2341455" y="5088665"/>
                </a:lnTo>
                <a:lnTo>
                  <a:pt x="2396218" y="4462723"/>
                </a:lnTo>
                <a:lnTo>
                  <a:pt x="2420997" y="4466132"/>
                </a:lnTo>
                <a:lnTo>
                  <a:pt x="2423448" y="4466225"/>
                </a:lnTo>
                <a:lnTo>
                  <a:pt x="2368685" y="5092172"/>
                </a:lnTo>
                <a:close/>
              </a:path>
            </a:pathLst>
          </a:cu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 useBgFill="1">
        <p:nvSpPr>
          <p:cNvPr id="50" name="Chart cover">
            <a:extLst>
              <a:ext uri="{FF2B5EF4-FFF2-40B4-BE49-F238E27FC236}">
                <a16:creationId xmlns:a16="http://schemas.microsoft.com/office/drawing/2014/main" id="{A9F2E49D-AE5B-E335-B009-83C031E38383}"/>
              </a:ext>
            </a:extLst>
          </p:cNvPr>
          <p:cNvSpPr/>
          <p:nvPr/>
        </p:nvSpPr>
        <p:spPr>
          <a:xfrm>
            <a:off x="6375947" y="5581799"/>
            <a:ext cx="5209641" cy="2598555"/>
          </a:xfrm>
          <a:custGeom>
            <a:avLst/>
            <a:gdLst>
              <a:gd name="connsiteX0" fmla="*/ 0 w 5209641"/>
              <a:gd name="connsiteY0" fmla="*/ 0 h 2598555"/>
              <a:gd name="connsiteX1" fmla="*/ 721940 w 5209641"/>
              <a:gd name="connsiteY1" fmla="*/ 0 h 2598555"/>
              <a:gd name="connsiteX2" fmla="*/ 731329 w 5209641"/>
              <a:gd name="connsiteY2" fmla="*/ 185949 h 2598555"/>
              <a:gd name="connsiteX3" fmla="*/ 2604820 w 5209641"/>
              <a:gd name="connsiteY3" fmla="*/ 1876615 h 2598555"/>
              <a:gd name="connsiteX4" fmla="*/ 4478311 w 5209641"/>
              <a:gd name="connsiteY4" fmla="*/ 185949 h 2598555"/>
              <a:gd name="connsiteX5" fmla="*/ 4487701 w 5209641"/>
              <a:gd name="connsiteY5" fmla="*/ 0 h 2598555"/>
              <a:gd name="connsiteX6" fmla="*/ 5209641 w 5209641"/>
              <a:gd name="connsiteY6" fmla="*/ 0 h 2598555"/>
              <a:gd name="connsiteX7" fmla="*/ 5196524 w 5209641"/>
              <a:gd name="connsiteY7" fmla="*/ 259763 h 2598555"/>
              <a:gd name="connsiteX8" fmla="*/ 2604820 w 5209641"/>
              <a:gd name="connsiteY8" fmla="*/ 2598555 h 2598555"/>
              <a:gd name="connsiteX9" fmla="*/ 13116 w 5209641"/>
              <a:gd name="connsiteY9" fmla="*/ 259763 h 259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09641" h="2598555">
                <a:moveTo>
                  <a:pt x="0" y="0"/>
                </a:moveTo>
                <a:lnTo>
                  <a:pt x="721940" y="0"/>
                </a:lnTo>
                <a:lnTo>
                  <a:pt x="731329" y="185949"/>
                </a:lnTo>
                <a:cubicBezTo>
                  <a:pt x="827769" y="1135571"/>
                  <a:pt x="1629755" y="1876615"/>
                  <a:pt x="2604820" y="1876615"/>
                </a:cubicBezTo>
                <a:cubicBezTo>
                  <a:pt x="3579886" y="1876615"/>
                  <a:pt x="4381872" y="1135571"/>
                  <a:pt x="4478311" y="185949"/>
                </a:cubicBezTo>
                <a:lnTo>
                  <a:pt x="4487701" y="0"/>
                </a:lnTo>
                <a:lnTo>
                  <a:pt x="5209641" y="0"/>
                </a:lnTo>
                <a:lnTo>
                  <a:pt x="5196524" y="259763"/>
                </a:lnTo>
                <a:cubicBezTo>
                  <a:pt x="5063114" y="1573428"/>
                  <a:pt x="3953683" y="2598555"/>
                  <a:pt x="2604820" y="2598555"/>
                </a:cubicBezTo>
                <a:cubicBezTo>
                  <a:pt x="1255958" y="2598555"/>
                  <a:pt x="146526" y="1573428"/>
                  <a:pt x="13116" y="25976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1" name="Arrow">
            <a:extLst>
              <a:ext uri="{FF2B5EF4-FFF2-40B4-BE49-F238E27FC236}">
                <a16:creationId xmlns:a16="http://schemas.microsoft.com/office/drawing/2014/main" id="{EF6648DA-1173-5B39-A2D1-CECCC4EB82D5}"/>
              </a:ext>
            </a:extLst>
          </p:cNvPr>
          <p:cNvGrpSpPr/>
          <p:nvPr/>
        </p:nvGrpSpPr>
        <p:grpSpPr>
          <a:xfrm rot="16200000">
            <a:off x="7042949" y="3630286"/>
            <a:ext cx="3889828" cy="3889828"/>
            <a:chOff x="4151086" y="1477488"/>
            <a:chExt cx="3889828" cy="388982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30DA3FA-8424-7A9D-06B3-56384E4744A1}"/>
                </a:ext>
              </a:extLst>
            </p:cNvPr>
            <p:cNvGrpSpPr/>
            <p:nvPr/>
          </p:nvGrpSpPr>
          <p:grpSpPr>
            <a:xfrm>
              <a:off x="5885542" y="1567543"/>
              <a:ext cx="420915" cy="2065317"/>
              <a:chOff x="5885542" y="1567543"/>
              <a:chExt cx="420915" cy="2065317"/>
            </a:xfrm>
          </p:grpSpPr>
          <p:sp>
            <p:nvSpPr>
              <p:cNvPr id="54" name="Trapezoid 53">
                <a:extLst>
                  <a:ext uri="{FF2B5EF4-FFF2-40B4-BE49-F238E27FC236}">
                    <a16:creationId xmlns:a16="http://schemas.microsoft.com/office/drawing/2014/main" id="{4E56F779-1320-7EC2-18DA-27512B1288ED}"/>
                  </a:ext>
                </a:extLst>
              </p:cNvPr>
              <p:cNvSpPr/>
              <p:nvPr/>
            </p:nvSpPr>
            <p:spPr>
              <a:xfrm>
                <a:off x="6001963" y="1567543"/>
                <a:ext cx="173879" cy="1861457"/>
              </a:xfrm>
              <a:prstGeom prst="trapezoid">
                <a:avLst/>
              </a:prstGeom>
              <a:gradFill>
                <a:gsLst>
                  <a:gs pos="100000">
                    <a:srgbClr val="FDC7EF"/>
                  </a:gs>
                  <a:gs pos="28000">
                    <a:srgbClr val="FF75AA"/>
                  </a:gs>
                  <a:gs pos="0">
                    <a:srgbClr val="FF016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E77737F-11F2-F72B-A116-7BE7674B64BC}"/>
                  </a:ext>
                </a:extLst>
              </p:cNvPr>
              <p:cNvSpPr/>
              <p:nvPr/>
            </p:nvSpPr>
            <p:spPr>
              <a:xfrm>
                <a:off x="5885542" y="3211945"/>
                <a:ext cx="420915" cy="4209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sx="102000" sy="102000" algn="ctr" rotWithShape="0">
                  <a:srgbClr val="FF0162">
                    <a:alpha val="29804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A5A9AC8-DFEC-E3B4-1984-5A9AB626C54D}"/>
                </a:ext>
              </a:extLst>
            </p:cNvPr>
            <p:cNvSpPr/>
            <p:nvPr/>
          </p:nvSpPr>
          <p:spPr>
            <a:xfrm>
              <a:off x="4151086" y="1477488"/>
              <a:ext cx="3889828" cy="3889828"/>
            </a:xfrm>
            <a:prstGeom prst="ellipse">
              <a:avLst/>
            </a:prstGeom>
            <a:no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7A53543-ED7E-4259-C598-7C45A2F92805}"/>
              </a:ext>
            </a:extLst>
          </p:cNvPr>
          <p:cNvSpPr txBox="1"/>
          <p:nvPr/>
        </p:nvSpPr>
        <p:spPr>
          <a:xfrm>
            <a:off x="2632001" y="706292"/>
            <a:ext cx="908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SENTIMENT SCORE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8FF59A-9881-9D18-6792-3379F3C5D4DC}"/>
              </a:ext>
            </a:extLst>
          </p:cNvPr>
          <p:cNvSpPr txBox="1"/>
          <p:nvPr/>
        </p:nvSpPr>
        <p:spPr>
          <a:xfrm>
            <a:off x="2327121" y="4167360"/>
            <a:ext cx="2106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rPr>
              <a:t>WINE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2108C4-A4AA-B72B-1933-A4460A0DE3D9}"/>
              </a:ext>
            </a:extLst>
          </p:cNvPr>
          <p:cNvSpPr txBox="1"/>
          <p:nvPr/>
        </p:nvSpPr>
        <p:spPr>
          <a:xfrm>
            <a:off x="7637302" y="4163212"/>
            <a:ext cx="2744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Georgia" panose="02040502050405020303" pitchFamily="18" charset="0"/>
                <a:cs typeface="Segoe UI Semibold" panose="020B0702040204020203" pitchFamily="34" charset="0"/>
              </a:rPr>
              <a:t>WAITER</a:t>
            </a:r>
          </a:p>
        </p:txBody>
      </p:sp>
    </p:spTree>
    <p:extLst>
      <p:ext uri="{BB962C8B-B14F-4D97-AF65-F5344CB8AC3E}">
        <p14:creationId xmlns:p14="http://schemas.microsoft.com/office/powerpoint/2010/main" val="317878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accel="375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560000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-2.70833E-6 -0.8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81481E-6 L 5.55112E-17 -0.8879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3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55112E-17 -0.35856 L 5.55112E-17 -0.7152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accel="375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480000">
                                      <p:cBhvr>
                                        <p:cTn id="2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2.08333E-7 -0.715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7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2.91667E-6 -0.8879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3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0.35856 L 2.91667E-6 -0.7152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Graphic spid="14" grpId="0">
        <p:bldAsOne/>
      </p:bldGraphic>
      <p:bldP spid="25" grpId="0"/>
      <p:bldP spid="25" grpId="1"/>
      <p:bldP spid="45" grpId="0"/>
      <p:bldGraphic spid="48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r with stools and stools&#10;&#10;Description automatically generated with medium confidence">
            <a:extLst>
              <a:ext uri="{FF2B5EF4-FFF2-40B4-BE49-F238E27FC236}">
                <a16:creationId xmlns:a16="http://schemas.microsoft.com/office/drawing/2014/main" id="{80C7BAB6-7B13-C58B-37BB-B3BFE6BF4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10093"/>
          <a:stretch/>
        </p:blipFill>
        <p:spPr>
          <a:xfrm>
            <a:off x="11258" y="0"/>
            <a:ext cx="12192000" cy="6858000"/>
          </a:xfrm>
          <a:prstGeom prst="rect">
            <a:avLst/>
          </a:prstGeom>
        </p:spPr>
      </p:pic>
      <p:sp useBgFill="1"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6F71EB-4084-4764-740E-45F13437C293}"/>
              </a:ext>
            </a:extLst>
          </p:cNvPr>
          <p:cNvSpPr/>
          <p:nvPr/>
        </p:nvSpPr>
        <p:spPr>
          <a:xfrm>
            <a:off x="976426" y="3748888"/>
            <a:ext cx="10054431" cy="2421537"/>
          </a:xfrm>
          <a:prstGeom prst="roundRect">
            <a:avLst/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C8C9B4-5884-070D-62FA-249C01CF027F}"/>
              </a:ext>
            </a:extLst>
          </p:cNvPr>
          <p:cNvGrpSpPr/>
          <p:nvPr/>
        </p:nvGrpSpPr>
        <p:grpSpPr>
          <a:xfrm rot="2700000">
            <a:off x="276452" y="264709"/>
            <a:ext cx="2104798" cy="2104797"/>
            <a:chOff x="276452" y="264709"/>
            <a:chExt cx="2104798" cy="2104797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89558B94-06ED-8BEB-693B-4AA8D3260BE0}"/>
                </a:ext>
              </a:extLst>
            </p:cNvPr>
            <p:cNvSpPr/>
            <p:nvPr/>
          </p:nvSpPr>
          <p:spPr>
            <a:xfrm>
              <a:off x="1328851" y="264709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31E540-68C1-58ED-42E0-7F36B5D7A492}"/>
                </a:ext>
              </a:extLst>
            </p:cNvPr>
            <p:cNvSpPr/>
            <p:nvPr/>
          </p:nvSpPr>
          <p:spPr>
            <a:xfrm>
              <a:off x="1328851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81445F-DEEF-5D63-D880-E70F9FBCC817}"/>
                </a:ext>
              </a:extLst>
            </p:cNvPr>
            <p:cNvSpPr/>
            <p:nvPr/>
          </p:nvSpPr>
          <p:spPr>
            <a:xfrm>
              <a:off x="276452" y="1317107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422A1C-B5F9-A367-9F25-EFF85685020E}"/>
                </a:ext>
              </a:extLst>
            </p:cNvPr>
            <p:cNvSpPr/>
            <p:nvPr/>
          </p:nvSpPr>
          <p:spPr>
            <a:xfrm>
              <a:off x="276452" y="264709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C510B-E918-F200-DCCB-87B7D3B1547E}"/>
              </a:ext>
            </a:extLst>
          </p:cNvPr>
          <p:cNvGrpSpPr/>
          <p:nvPr/>
        </p:nvGrpSpPr>
        <p:grpSpPr>
          <a:xfrm rot="18900000">
            <a:off x="276452" y="264709"/>
            <a:ext cx="2139968" cy="2104797"/>
            <a:chOff x="593706" y="3421904"/>
            <a:chExt cx="2139968" cy="210479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23E5A97-87A1-71D4-58C8-59F0E15B6CCF}"/>
                </a:ext>
              </a:extLst>
            </p:cNvPr>
            <p:cNvSpPr/>
            <p:nvPr/>
          </p:nvSpPr>
          <p:spPr>
            <a:xfrm>
              <a:off x="1681275" y="3421904"/>
              <a:ext cx="1052399" cy="1052398"/>
            </a:xfrm>
            <a:custGeom>
              <a:avLst/>
              <a:gdLst>
                <a:gd name="connsiteX0" fmla="*/ -213 w 2569635"/>
                <a:gd name="connsiteY0" fmla="*/ -76 h 2569633"/>
                <a:gd name="connsiteX1" fmla="*/ 2569423 w 2569635"/>
                <a:gd name="connsiteY1" fmla="*/ 2569558 h 2569633"/>
                <a:gd name="connsiteX2" fmla="*/ 1284605 w 2569635"/>
                <a:gd name="connsiteY2" fmla="*/ 2569558 h 2569633"/>
                <a:gd name="connsiteX3" fmla="*/ -213 w 2569635"/>
                <a:gd name="connsiteY3" fmla="*/ 1284740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-76"/>
                  </a:moveTo>
                  <a:cubicBezTo>
                    <a:pt x="1418955" y="-76"/>
                    <a:pt x="2569423" y="1150390"/>
                    <a:pt x="2569423" y="2569558"/>
                  </a:cubicBezTo>
                  <a:lnTo>
                    <a:pt x="1284605" y="2569558"/>
                  </a:lnTo>
                  <a:cubicBezTo>
                    <a:pt x="1284605" y="1859974"/>
                    <a:pt x="709371" y="1284740"/>
                    <a:pt x="-213" y="1284740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95B70C-D7CE-2206-DD46-988A308ACC48}"/>
                </a:ext>
              </a:extLst>
            </p:cNvPr>
            <p:cNvSpPr/>
            <p:nvPr/>
          </p:nvSpPr>
          <p:spPr>
            <a:xfrm>
              <a:off x="1681275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-76 h 2569635"/>
                <a:gd name="connsiteX1" fmla="*/ -213 w 2569635"/>
                <a:gd name="connsiteY1" fmla="*/ 2569560 h 2569635"/>
                <a:gd name="connsiteX2" fmla="*/ -213 w 2569635"/>
                <a:gd name="connsiteY2" fmla="*/ 1284742 h 2569635"/>
                <a:gd name="connsiteX3" fmla="*/ 1284605 w 2569635"/>
                <a:gd name="connsiteY3" fmla="*/ -76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-76"/>
                  </a:moveTo>
                  <a:cubicBezTo>
                    <a:pt x="2569423" y="1419092"/>
                    <a:pt x="1418955" y="2569560"/>
                    <a:pt x="-213" y="2569560"/>
                  </a:cubicBezTo>
                  <a:lnTo>
                    <a:pt x="-213" y="1284742"/>
                  </a:lnTo>
                  <a:cubicBezTo>
                    <a:pt x="709371" y="1284742"/>
                    <a:pt x="1284605" y="709508"/>
                    <a:pt x="1284605" y="-76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9572C2-B43A-B386-68EB-AF05E7D180AF}"/>
                </a:ext>
              </a:extLst>
            </p:cNvPr>
            <p:cNvSpPr/>
            <p:nvPr/>
          </p:nvSpPr>
          <p:spPr>
            <a:xfrm>
              <a:off x="628876" y="4474302"/>
              <a:ext cx="1052399" cy="1052399"/>
            </a:xfrm>
            <a:custGeom>
              <a:avLst/>
              <a:gdLst>
                <a:gd name="connsiteX0" fmla="*/ 2569423 w 2569635"/>
                <a:gd name="connsiteY0" fmla="*/ 2569560 h 2569635"/>
                <a:gd name="connsiteX1" fmla="*/ -213 w 2569635"/>
                <a:gd name="connsiteY1" fmla="*/ -76 h 2569635"/>
                <a:gd name="connsiteX2" fmla="*/ 1284605 w 2569635"/>
                <a:gd name="connsiteY2" fmla="*/ -76 h 2569635"/>
                <a:gd name="connsiteX3" fmla="*/ 2569423 w 2569635"/>
                <a:gd name="connsiteY3" fmla="*/ 1284742 h 256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5">
                  <a:moveTo>
                    <a:pt x="2569423" y="2569560"/>
                  </a:moveTo>
                  <a:cubicBezTo>
                    <a:pt x="1150255" y="2569560"/>
                    <a:pt x="-213" y="1419092"/>
                    <a:pt x="-213" y="-76"/>
                  </a:cubicBezTo>
                  <a:lnTo>
                    <a:pt x="1284605" y="-76"/>
                  </a:lnTo>
                  <a:cubicBezTo>
                    <a:pt x="1284605" y="709508"/>
                    <a:pt x="1859839" y="1284742"/>
                    <a:pt x="2569423" y="1284742"/>
                  </a:cubicBez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  <a:effectLst>
              <a:innerShdw blurRad="381000">
                <a:schemeClr val="bg1"/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990793-45D1-50A0-3C48-215EB53BD34F}"/>
                </a:ext>
              </a:extLst>
            </p:cNvPr>
            <p:cNvSpPr/>
            <p:nvPr/>
          </p:nvSpPr>
          <p:spPr>
            <a:xfrm>
              <a:off x="593706" y="3421904"/>
              <a:ext cx="1052399" cy="1052398"/>
            </a:xfrm>
            <a:custGeom>
              <a:avLst/>
              <a:gdLst>
                <a:gd name="connsiteX0" fmla="*/ -213 w 2569635"/>
                <a:gd name="connsiteY0" fmla="*/ 2569558 h 2569633"/>
                <a:gd name="connsiteX1" fmla="*/ 2569423 w 2569635"/>
                <a:gd name="connsiteY1" fmla="*/ -76 h 2569633"/>
                <a:gd name="connsiteX2" fmla="*/ 2569423 w 2569635"/>
                <a:gd name="connsiteY2" fmla="*/ 1284740 h 2569633"/>
                <a:gd name="connsiteX3" fmla="*/ 1284605 w 2569635"/>
                <a:gd name="connsiteY3" fmla="*/ 2569558 h 256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635" h="2569633">
                  <a:moveTo>
                    <a:pt x="-213" y="2569558"/>
                  </a:moveTo>
                  <a:cubicBezTo>
                    <a:pt x="-213" y="1150390"/>
                    <a:pt x="1150255" y="-76"/>
                    <a:pt x="2569423" y="-76"/>
                  </a:cubicBezTo>
                  <a:lnTo>
                    <a:pt x="2569423" y="1284740"/>
                  </a:lnTo>
                  <a:cubicBezTo>
                    <a:pt x="1859839" y="1284740"/>
                    <a:pt x="1284605" y="1859974"/>
                    <a:pt x="1284605" y="256955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2540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4FD63C1-85E5-07A2-A62C-BB20165B5AA5}"/>
              </a:ext>
            </a:extLst>
          </p:cNvPr>
          <p:cNvSpPr txBox="1"/>
          <p:nvPr/>
        </p:nvSpPr>
        <p:spPr>
          <a:xfrm>
            <a:off x="2632001" y="706292"/>
            <a:ext cx="908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CORRELATION TEST</a:t>
            </a:r>
          </a:p>
        </p:txBody>
      </p:sp>
      <p:pic>
        <p:nvPicPr>
          <p:cNvPr id="19" name="Graphic 18" descr="Customer review with solid fill">
            <a:extLst>
              <a:ext uri="{FF2B5EF4-FFF2-40B4-BE49-F238E27FC236}">
                <a16:creationId xmlns:a16="http://schemas.microsoft.com/office/drawing/2014/main" id="{F138CBEF-1377-1C89-D7EB-3EBFEEF6F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426" y="964682"/>
            <a:ext cx="704849" cy="704849"/>
          </a:xfrm>
          <a:prstGeom prst="rect">
            <a:avLst/>
          </a:prstGeom>
        </p:spPr>
      </p:pic>
      <p:pic>
        <p:nvPicPr>
          <p:cNvPr id="20" name="Graphic 19" descr="Shuffle with solid fill">
            <a:extLst>
              <a:ext uri="{FF2B5EF4-FFF2-40B4-BE49-F238E27FC236}">
                <a16:creationId xmlns:a16="http://schemas.microsoft.com/office/drawing/2014/main" id="{93F6A27B-C11A-E9F0-200E-5F228E305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91511" y="1095696"/>
            <a:ext cx="382781" cy="382781"/>
          </a:xfrm>
          <a:prstGeom prst="rect">
            <a:avLst/>
          </a:prstGeom>
        </p:spPr>
      </p:pic>
      <p:pic>
        <p:nvPicPr>
          <p:cNvPr id="21" name="Graphic 20" descr="Smiling with hearts face with solid fill with solid fill">
            <a:extLst>
              <a:ext uri="{FF2B5EF4-FFF2-40B4-BE49-F238E27FC236}">
                <a16:creationId xmlns:a16="http://schemas.microsoft.com/office/drawing/2014/main" id="{2B9EC5BB-592F-88EA-DFD5-F5B16B2EF0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4349" y="1890056"/>
            <a:ext cx="419577" cy="419577"/>
          </a:xfrm>
          <a:prstGeom prst="rect">
            <a:avLst/>
          </a:prstGeom>
        </p:spPr>
      </p:pic>
      <p:pic>
        <p:nvPicPr>
          <p:cNvPr id="22" name="Graphic 21" descr="Crown with solid fill">
            <a:extLst>
              <a:ext uri="{FF2B5EF4-FFF2-40B4-BE49-F238E27FC236}">
                <a16:creationId xmlns:a16="http://schemas.microsoft.com/office/drawing/2014/main" id="{B8464281-6161-ABC0-54B0-415DC9B75D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788" y="273990"/>
            <a:ext cx="470128" cy="470128"/>
          </a:xfrm>
          <a:prstGeom prst="rect">
            <a:avLst/>
          </a:prstGeom>
        </p:spPr>
      </p:pic>
      <p:pic>
        <p:nvPicPr>
          <p:cNvPr id="23" name="Graphic 22" descr="Eye with solid fill">
            <a:extLst>
              <a:ext uri="{FF2B5EF4-FFF2-40B4-BE49-F238E27FC236}">
                <a16:creationId xmlns:a16="http://schemas.microsoft.com/office/drawing/2014/main" id="{7CA6707D-0DE6-2A04-9FD1-F6BC1788D2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1137" y="1061367"/>
            <a:ext cx="451438" cy="4514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03605E-D295-4739-7817-6D7B848A8F60}"/>
              </a:ext>
            </a:extLst>
          </p:cNvPr>
          <p:cNvSpPr txBox="1"/>
          <p:nvPr/>
        </p:nvSpPr>
        <p:spPr>
          <a:xfrm>
            <a:off x="976426" y="2811136"/>
            <a:ext cx="10721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Some keywords are </a:t>
            </a:r>
            <a:r>
              <a:rPr lang="en-US" sz="3200" b="1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positively correlated</a:t>
            </a:r>
            <a:r>
              <a:rPr lang="en-US" sz="32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with the ratings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2E1BE7-BB30-9E62-AA5B-D8FB47CDCCFB}"/>
              </a:ext>
            </a:extLst>
          </p:cNvPr>
          <p:cNvSpPr txBox="1"/>
          <p:nvPr/>
        </p:nvSpPr>
        <p:spPr>
          <a:xfrm>
            <a:off x="1914444" y="3940526"/>
            <a:ext cx="838563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Food  Drink  Service  Burger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Segoe UI Semibold" panose="020B0702040204020203" pitchFamily="34" charset="0"/>
              </a:rPr>
              <a:t>Beer  Staff  Table  Waiter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F102D4-2126-4B42-0361-EC4D061F613E}"/>
                  </a:ext>
                </a:extLst>
              </p:cNvPr>
              <p:cNvSpPr txBox="1"/>
              <p:nvPr/>
            </p:nvSpPr>
            <p:spPr>
              <a:xfrm>
                <a:off x="10255785" y="6291371"/>
                <a:ext cx="19959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Segoe UI Semibold" panose="020B0702040204020203" pitchFamily="34" charset="0"/>
                        </a:rPr>
                        <m:t>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Segoe UI Semibold" panose="020B0702040204020203" pitchFamily="34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Segoe UI Semibold" panose="020B0702040204020203" pitchFamily="34" charset="0"/>
                        </a:rPr>
                        <m:t>𝟎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Segoe UI Semibold" panose="020B0702040204020203" pitchFamily="34" charset="0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Segoe UI Semibold" panose="020B0702040204020203" pitchFamily="34" charset="0"/>
                        </a:rPr>
                        <m:t>𝟎𝟓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F102D4-2126-4B42-0361-EC4D061F6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785" y="6291371"/>
                <a:ext cx="199593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91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38E1A64-22D7-3163-4067-082008A0E6F1}"/>
              </a:ext>
            </a:extLst>
          </p:cNvPr>
          <p:cNvSpPr/>
          <p:nvPr/>
        </p:nvSpPr>
        <p:spPr>
          <a:xfrm>
            <a:off x="3024189" y="357189"/>
            <a:ext cx="6143625" cy="6143625"/>
          </a:xfrm>
          <a:prstGeom prst="ellipse">
            <a:avLst/>
          </a:prstGeom>
          <a:solidFill>
            <a:srgbClr val="0B0602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9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6D820-4323-BA82-739A-73B28A1306CA}"/>
              </a:ext>
            </a:extLst>
          </p:cNvPr>
          <p:cNvSpPr txBox="1"/>
          <p:nvPr/>
        </p:nvSpPr>
        <p:spPr>
          <a:xfrm>
            <a:off x="4071251" y="3348336"/>
            <a:ext cx="4049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</a:t>
            </a:r>
          </a:p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</a:p>
        </p:txBody>
      </p:sp>
      <p:pic>
        <p:nvPicPr>
          <p:cNvPr id="5" name="Graphic 4" descr="Comment Add with solid fill">
            <a:extLst>
              <a:ext uri="{FF2B5EF4-FFF2-40B4-BE49-F238E27FC236}">
                <a16:creationId xmlns:a16="http://schemas.microsoft.com/office/drawing/2014/main" id="{CCF59270-FCCB-31F1-8F90-4C2EB4D25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7751" y="914400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4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" advTm="0"/>
    </mc:Choice>
    <mc:Fallback xmlns="">
      <p:transition spd="slow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D36045BC-363C-61D5-41F0-6541B2271FF0}"/>
              </a:ext>
            </a:extLst>
          </p:cNvPr>
          <p:cNvSpPr/>
          <p:nvPr/>
        </p:nvSpPr>
        <p:spPr>
          <a:xfrm>
            <a:off x="-1058195" y="-3695699"/>
            <a:ext cx="14331744" cy="1433174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7AA4-A158-7110-F9B3-E94AD10AC3A7}"/>
              </a:ext>
            </a:extLst>
          </p:cNvPr>
          <p:cNvSpPr txBox="1"/>
          <p:nvPr/>
        </p:nvSpPr>
        <p:spPr>
          <a:xfrm>
            <a:off x="1022201" y="1608435"/>
            <a:ext cx="1017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 for TIP DATA</a:t>
            </a:r>
          </a:p>
        </p:txBody>
      </p:sp>
      <p:pic>
        <p:nvPicPr>
          <p:cNvPr id="15" name="Picture 14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160CE15D-1F59-7AEA-980D-D4EC15FAC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D63F4D-E6B2-6C83-3B05-7D921833B001}"/>
              </a:ext>
            </a:extLst>
          </p:cNvPr>
          <p:cNvSpPr txBox="1"/>
          <p:nvPr/>
        </p:nvSpPr>
        <p:spPr>
          <a:xfrm>
            <a:off x="999685" y="1608435"/>
            <a:ext cx="1017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</a:p>
        </p:txBody>
      </p:sp>
      <p:pic>
        <p:nvPicPr>
          <p:cNvPr id="3" name="Graphic 2" descr="Comment Add with solid fill">
            <a:extLst>
              <a:ext uri="{FF2B5EF4-FFF2-40B4-BE49-F238E27FC236}">
                <a16:creationId xmlns:a16="http://schemas.microsoft.com/office/drawing/2014/main" id="{0D1B0742-0D44-41AD-9F9F-AFC35076F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9187" y="207808"/>
            <a:ext cx="1421197" cy="1421197"/>
          </a:xfrm>
          <a:prstGeom prst="rect">
            <a:avLst/>
          </a:prstGeom>
        </p:spPr>
      </p:pic>
      <p:pic>
        <p:nvPicPr>
          <p:cNvPr id="4" name="Graphic 3" descr="Comment Add with solid fill">
            <a:extLst>
              <a:ext uri="{FF2B5EF4-FFF2-40B4-BE49-F238E27FC236}">
                <a16:creationId xmlns:a16="http://schemas.microsoft.com/office/drawing/2014/main" id="{DBF9707E-F789-2CD0-F865-6EB460AC9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9185" y="207808"/>
            <a:ext cx="1421197" cy="14211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5F7B64-08E6-1746-8372-A62B66A46044}"/>
              </a:ext>
            </a:extLst>
          </p:cNvPr>
          <p:cNvSpPr txBox="1"/>
          <p:nvPr/>
        </p:nvSpPr>
        <p:spPr>
          <a:xfrm>
            <a:off x="1318365" y="3127631"/>
            <a:ext cx="7067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1. To analyze customer’s suggestions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4EE5FB-13D3-416B-A176-00C226D208C1}"/>
              </a:ext>
            </a:extLst>
          </p:cNvPr>
          <p:cNvSpPr txBox="1"/>
          <p:nvPr/>
        </p:nvSpPr>
        <p:spPr>
          <a:xfrm>
            <a:off x="1318365" y="4308272"/>
            <a:ext cx="546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2. To analyze bigrams of tips</a:t>
            </a:r>
          </a:p>
        </p:txBody>
      </p:sp>
    </p:spTree>
    <p:extLst>
      <p:ext uri="{BB962C8B-B14F-4D97-AF65-F5344CB8AC3E}">
        <p14:creationId xmlns:p14="http://schemas.microsoft.com/office/powerpoint/2010/main" val="391694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BA7AA4-A158-7110-F9B3-E94AD10AC3A7}"/>
              </a:ext>
            </a:extLst>
          </p:cNvPr>
          <p:cNvSpPr txBox="1"/>
          <p:nvPr/>
        </p:nvSpPr>
        <p:spPr>
          <a:xfrm>
            <a:off x="1022201" y="1608435"/>
            <a:ext cx="1017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 for TIP DATA</a:t>
            </a:r>
          </a:p>
        </p:txBody>
      </p:sp>
      <p:pic>
        <p:nvPicPr>
          <p:cNvPr id="15" name="Picture 14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160CE15D-1F59-7AEA-980D-D4EC15FAC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D63F4D-E6B2-6C83-3B05-7D921833B001}"/>
              </a:ext>
            </a:extLst>
          </p:cNvPr>
          <p:cNvSpPr txBox="1"/>
          <p:nvPr/>
        </p:nvSpPr>
        <p:spPr>
          <a:xfrm>
            <a:off x="999685" y="1608435"/>
            <a:ext cx="1017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KEY TAKEAWAYS recap</a:t>
            </a:r>
          </a:p>
        </p:txBody>
      </p:sp>
      <p:pic>
        <p:nvPicPr>
          <p:cNvPr id="3" name="Graphic 2" descr="Comment Add with solid fill">
            <a:extLst>
              <a:ext uri="{FF2B5EF4-FFF2-40B4-BE49-F238E27FC236}">
                <a16:creationId xmlns:a16="http://schemas.microsoft.com/office/drawing/2014/main" id="{0D1B0742-0D44-41AD-9F9F-AFC35076F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9187" y="207808"/>
            <a:ext cx="1421197" cy="1421197"/>
          </a:xfrm>
          <a:prstGeom prst="rect">
            <a:avLst/>
          </a:prstGeom>
        </p:spPr>
      </p:pic>
      <p:pic>
        <p:nvPicPr>
          <p:cNvPr id="4" name="Graphic 3" descr="Comment Add with solid fill">
            <a:extLst>
              <a:ext uri="{FF2B5EF4-FFF2-40B4-BE49-F238E27FC236}">
                <a16:creationId xmlns:a16="http://schemas.microsoft.com/office/drawing/2014/main" id="{DBF9707E-F789-2CD0-F865-6EB460AC9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9185" y="207808"/>
            <a:ext cx="1421197" cy="14211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5DB62A-1811-937A-069D-F06EA7AC17CC}"/>
              </a:ext>
            </a:extLst>
          </p:cNvPr>
          <p:cNvSpPr/>
          <p:nvPr/>
        </p:nvSpPr>
        <p:spPr>
          <a:xfrm>
            <a:off x="1211590" y="3020893"/>
            <a:ext cx="10401110" cy="48325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7AA219-CBA5-2576-524A-F6438CBBE66F}"/>
              </a:ext>
            </a:extLst>
          </p:cNvPr>
          <p:cNvSpPr/>
          <p:nvPr/>
        </p:nvSpPr>
        <p:spPr>
          <a:xfrm>
            <a:off x="1178806" y="3842980"/>
            <a:ext cx="10433894" cy="48325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CDD208-C4DA-FF5D-6F01-FC19F6711EEC}"/>
              </a:ext>
            </a:extLst>
          </p:cNvPr>
          <p:cNvSpPr/>
          <p:nvPr/>
        </p:nvSpPr>
        <p:spPr>
          <a:xfrm>
            <a:off x="1211590" y="4665067"/>
            <a:ext cx="10343536" cy="48325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C12F6-A3BA-9F72-889D-1786CA9F5170}"/>
              </a:ext>
            </a:extLst>
          </p:cNvPr>
          <p:cNvSpPr txBox="1"/>
          <p:nvPr/>
        </p:nvSpPr>
        <p:spPr>
          <a:xfrm>
            <a:off x="1437686" y="2995100"/>
            <a:ext cx="9972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Most people are </a:t>
            </a:r>
            <a:r>
              <a:rPr lang="en-US" sz="3000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still </a:t>
            </a:r>
            <a:r>
              <a:rPr lang="en-US" sz="3000" b="1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positive</a:t>
            </a:r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if they give the bar tips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9666F-F4DB-E4DD-EF55-10C37FA4BC10}"/>
              </a:ext>
            </a:extLst>
          </p:cNvPr>
          <p:cNvSpPr txBox="1"/>
          <p:nvPr/>
        </p:nvSpPr>
        <p:spPr>
          <a:xfrm>
            <a:off x="1437686" y="3804989"/>
            <a:ext cx="9972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Happy hours</a:t>
            </a:r>
            <a:r>
              <a:rPr lang="en-US" sz="3000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could be necessary for bars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BE5A6-7B99-F828-7CF6-F36D7B123DFB}"/>
              </a:ext>
            </a:extLst>
          </p:cNvPr>
          <p:cNvSpPr txBox="1"/>
          <p:nvPr/>
        </p:nvSpPr>
        <p:spPr>
          <a:xfrm>
            <a:off x="1437686" y="4620796"/>
            <a:ext cx="9857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We expect to see </a:t>
            </a:r>
            <a:r>
              <a:rPr lang="en-US" sz="3000" b="1" dirty="0">
                <a:solidFill>
                  <a:srgbClr val="F81455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high positive sentiment</a:t>
            </a:r>
            <a:endParaRPr lang="en-US" sz="3000" dirty="0">
              <a:solidFill>
                <a:srgbClr val="F81455"/>
              </a:solidFill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79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BA7AA4-A158-7110-F9B3-E94AD10AC3A7}"/>
              </a:ext>
            </a:extLst>
          </p:cNvPr>
          <p:cNvSpPr txBox="1"/>
          <p:nvPr/>
        </p:nvSpPr>
        <p:spPr>
          <a:xfrm>
            <a:off x="1022201" y="1608435"/>
            <a:ext cx="1017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 for TIP DATA</a:t>
            </a:r>
          </a:p>
        </p:txBody>
      </p:sp>
      <p:pic>
        <p:nvPicPr>
          <p:cNvPr id="15" name="Picture 14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160CE15D-1F59-7AEA-980D-D4EC15FAC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D63F4D-E6B2-6C83-3B05-7D921833B001}"/>
              </a:ext>
            </a:extLst>
          </p:cNvPr>
          <p:cNvSpPr txBox="1"/>
          <p:nvPr/>
        </p:nvSpPr>
        <p:spPr>
          <a:xfrm>
            <a:off x="999685" y="1608435"/>
            <a:ext cx="1017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BIGRAMS MOTIVATION</a:t>
            </a:r>
          </a:p>
        </p:txBody>
      </p:sp>
      <p:pic>
        <p:nvPicPr>
          <p:cNvPr id="3" name="Graphic 2" descr="Comment Add with solid fill">
            <a:extLst>
              <a:ext uri="{FF2B5EF4-FFF2-40B4-BE49-F238E27FC236}">
                <a16:creationId xmlns:a16="http://schemas.microsoft.com/office/drawing/2014/main" id="{0D1B0742-0D44-41AD-9F9F-AFC35076F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9187" y="207808"/>
            <a:ext cx="1421197" cy="1421197"/>
          </a:xfrm>
          <a:prstGeom prst="rect">
            <a:avLst/>
          </a:prstGeom>
        </p:spPr>
      </p:pic>
      <p:pic>
        <p:nvPicPr>
          <p:cNvPr id="4" name="Graphic 3" descr="Comment Add with solid fill">
            <a:extLst>
              <a:ext uri="{FF2B5EF4-FFF2-40B4-BE49-F238E27FC236}">
                <a16:creationId xmlns:a16="http://schemas.microsoft.com/office/drawing/2014/main" id="{DBF9707E-F789-2CD0-F865-6EB460AC9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9185" y="207808"/>
            <a:ext cx="1421197" cy="1421197"/>
          </a:xfrm>
          <a:prstGeom prst="rect">
            <a:avLst/>
          </a:prstGeom>
        </p:spPr>
      </p:pic>
      <p:pic>
        <p:nvPicPr>
          <p:cNvPr id="13" name="Graphic 12" descr="Badge Follow with solid fill">
            <a:extLst>
              <a:ext uri="{FF2B5EF4-FFF2-40B4-BE49-F238E27FC236}">
                <a16:creationId xmlns:a16="http://schemas.microsoft.com/office/drawing/2014/main" id="{6D34F319-A63A-5DD8-6901-4A0AD29EBB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199" y="3322649"/>
            <a:ext cx="1635099" cy="1635099"/>
          </a:xfrm>
          <a:prstGeom prst="rect">
            <a:avLst/>
          </a:prstGeom>
        </p:spPr>
      </p:pic>
      <p:pic>
        <p:nvPicPr>
          <p:cNvPr id="17" name="Graphic 16" descr="Scales of justice with solid fill">
            <a:extLst>
              <a:ext uri="{FF2B5EF4-FFF2-40B4-BE49-F238E27FC236}">
                <a16:creationId xmlns:a16="http://schemas.microsoft.com/office/drawing/2014/main" id="{68EE3EBA-586D-C84C-56F0-2AABC86664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60156" y="2962372"/>
            <a:ext cx="2101653" cy="2101653"/>
          </a:xfrm>
          <a:prstGeom prst="rect">
            <a:avLst/>
          </a:prstGeom>
        </p:spPr>
      </p:pic>
      <p:pic>
        <p:nvPicPr>
          <p:cNvPr id="18" name="Graphic 17" descr="Star with solid fill">
            <a:extLst>
              <a:ext uri="{FF2B5EF4-FFF2-40B4-BE49-F238E27FC236}">
                <a16:creationId xmlns:a16="http://schemas.microsoft.com/office/drawing/2014/main" id="{7292226A-0670-C4CB-2A26-AA7CE0F211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3456" y="4125051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19" name="Graphic 18" descr="Star with solid fill">
            <a:extLst>
              <a:ext uri="{FF2B5EF4-FFF2-40B4-BE49-F238E27FC236}">
                <a16:creationId xmlns:a16="http://schemas.microsoft.com/office/drawing/2014/main" id="{DE2C1762-FD93-6095-0D14-F051289EF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3790" y="3676975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20" name="Graphic 19" descr="Star with solid fill">
            <a:extLst>
              <a:ext uri="{FF2B5EF4-FFF2-40B4-BE49-F238E27FC236}">
                <a16:creationId xmlns:a16="http://schemas.microsoft.com/office/drawing/2014/main" id="{F35BE00D-B087-25D0-ADD1-1ED191A1F6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8018" y="4125051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21" name="Graphic 20" descr="Star with solid fill">
            <a:extLst>
              <a:ext uri="{FF2B5EF4-FFF2-40B4-BE49-F238E27FC236}">
                <a16:creationId xmlns:a16="http://schemas.microsoft.com/office/drawing/2014/main" id="{36887647-0528-4C6C-6454-3AEE8BF83A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7501" y="3238754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22" name="Graphic 21" descr="Star with solid fill">
            <a:extLst>
              <a:ext uri="{FF2B5EF4-FFF2-40B4-BE49-F238E27FC236}">
                <a16:creationId xmlns:a16="http://schemas.microsoft.com/office/drawing/2014/main" id="{26ADF472-C489-DD55-6FEC-AA55BC7426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1173" y="3238754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4D563-0BB0-525C-751A-8533B900DC3C}"/>
              </a:ext>
            </a:extLst>
          </p:cNvPr>
          <p:cNvSpPr txBox="1"/>
          <p:nvPr/>
        </p:nvSpPr>
        <p:spPr>
          <a:xfrm>
            <a:off x="577851" y="5249565"/>
            <a:ext cx="33657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Focus on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positive feedback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E6727-3393-3D47-2B5F-B0DA8A4C5118}"/>
              </a:ext>
            </a:extLst>
          </p:cNvPr>
          <p:cNvSpPr txBox="1"/>
          <p:nvPr/>
        </p:nvSpPr>
        <p:spPr>
          <a:xfrm>
            <a:off x="3943645" y="5249565"/>
            <a:ext cx="43765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 </a:t>
            </a:r>
            <a:r>
              <a:rPr lang="en-US" sz="3200" i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tf-idf</a:t>
            </a:r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to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quantify the relevance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E0E67F-7921-8403-53C6-4A16447DE46D}"/>
              </a:ext>
            </a:extLst>
          </p:cNvPr>
          <p:cNvSpPr txBox="1"/>
          <p:nvPr/>
        </p:nvSpPr>
        <p:spPr>
          <a:xfrm>
            <a:off x="8519713" y="5249565"/>
            <a:ext cx="29426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Keep bigrams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 high rating</a:t>
            </a:r>
          </a:p>
        </p:txBody>
      </p:sp>
    </p:spTree>
    <p:extLst>
      <p:ext uri="{BB962C8B-B14F-4D97-AF65-F5344CB8AC3E}">
        <p14:creationId xmlns:p14="http://schemas.microsoft.com/office/powerpoint/2010/main" val="146044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160CE15D-1F59-7AEA-980D-D4EC15FAC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pic>
        <p:nvPicPr>
          <p:cNvPr id="3" name="Graphic 2" descr="Comment Add with solid fill">
            <a:extLst>
              <a:ext uri="{FF2B5EF4-FFF2-40B4-BE49-F238E27FC236}">
                <a16:creationId xmlns:a16="http://schemas.microsoft.com/office/drawing/2014/main" id="{0D1B0742-0D44-41AD-9F9F-AFC35076F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9187" y="207808"/>
            <a:ext cx="1421197" cy="14211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5974758-DDF2-CD98-B13A-5169D239EE4D}"/>
              </a:ext>
            </a:extLst>
          </p:cNvPr>
          <p:cNvGrpSpPr/>
          <p:nvPr/>
        </p:nvGrpSpPr>
        <p:grpSpPr>
          <a:xfrm>
            <a:off x="914400" y="0"/>
            <a:ext cx="10160000" cy="1159934"/>
            <a:chOff x="0" y="275771"/>
            <a:chExt cx="10160000" cy="1159934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EFFD3043-B2F1-5652-4911-312F5A2A18F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08185809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395D793-E496-C814-7E4E-1DF0DD496251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9" name="Chart cover">
            <a:extLst>
              <a:ext uri="{FF2B5EF4-FFF2-40B4-BE49-F238E27FC236}">
                <a16:creationId xmlns:a16="http://schemas.microsoft.com/office/drawing/2014/main" id="{1E0DA379-1DA3-C888-9D6D-321A61C3D96D}"/>
              </a:ext>
            </a:extLst>
          </p:cNvPr>
          <p:cNvSpPr/>
          <p:nvPr/>
        </p:nvSpPr>
        <p:spPr>
          <a:xfrm>
            <a:off x="914401" y="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DAADCF-E6E8-3783-B516-09FECE3867CA}"/>
              </a:ext>
            </a:extLst>
          </p:cNvPr>
          <p:cNvGrpSpPr/>
          <p:nvPr/>
        </p:nvGrpSpPr>
        <p:grpSpPr>
          <a:xfrm>
            <a:off x="914398" y="803221"/>
            <a:ext cx="10160000" cy="1159934"/>
            <a:chOff x="0" y="275771"/>
            <a:chExt cx="10160000" cy="1159934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ADB0734C-89E2-E53C-8C68-99DD4EE13BD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2085707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B45D240-EEE9-0820-D85B-E9BB0EACFB5C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4" name="Chart cover">
            <a:extLst>
              <a:ext uri="{FF2B5EF4-FFF2-40B4-BE49-F238E27FC236}">
                <a16:creationId xmlns:a16="http://schemas.microsoft.com/office/drawing/2014/main" id="{892FC240-FB04-7359-6B32-6C0C6AD8A3B4}"/>
              </a:ext>
            </a:extLst>
          </p:cNvPr>
          <p:cNvSpPr/>
          <p:nvPr/>
        </p:nvSpPr>
        <p:spPr>
          <a:xfrm>
            <a:off x="914399" y="80322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D5F492-8382-25E9-26E0-FE9F243285B0}"/>
              </a:ext>
            </a:extLst>
          </p:cNvPr>
          <p:cNvGrpSpPr/>
          <p:nvPr/>
        </p:nvGrpSpPr>
        <p:grpSpPr>
          <a:xfrm>
            <a:off x="914398" y="1607990"/>
            <a:ext cx="10160000" cy="1159934"/>
            <a:chOff x="0" y="275771"/>
            <a:chExt cx="10160000" cy="1159934"/>
          </a:xfrm>
        </p:grpSpPr>
        <p:graphicFrame>
          <p:nvGraphicFramePr>
            <p:cNvPr id="26" name="Chart 25">
              <a:extLst>
                <a:ext uri="{FF2B5EF4-FFF2-40B4-BE49-F238E27FC236}">
                  <a16:creationId xmlns:a16="http://schemas.microsoft.com/office/drawing/2014/main" id="{31913D63-8CEF-588A-9C3F-BC15B7277C0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27403892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8937222-F1B8-71BA-7EFD-9BA2F1A59DB4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8" name="Chart cover">
            <a:extLst>
              <a:ext uri="{FF2B5EF4-FFF2-40B4-BE49-F238E27FC236}">
                <a16:creationId xmlns:a16="http://schemas.microsoft.com/office/drawing/2014/main" id="{7B057E66-D61F-1B34-C822-66332D92E6CA}"/>
              </a:ext>
            </a:extLst>
          </p:cNvPr>
          <p:cNvSpPr/>
          <p:nvPr/>
        </p:nvSpPr>
        <p:spPr>
          <a:xfrm>
            <a:off x="914399" y="160799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C94276-F9DA-9323-B893-D4B5AEE5C906}"/>
              </a:ext>
            </a:extLst>
          </p:cNvPr>
          <p:cNvGrpSpPr/>
          <p:nvPr/>
        </p:nvGrpSpPr>
        <p:grpSpPr>
          <a:xfrm>
            <a:off x="914396" y="2411211"/>
            <a:ext cx="10160000" cy="1159934"/>
            <a:chOff x="0" y="275771"/>
            <a:chExt cx="10160000" cy="1159934"/>
          </a:xfrm>
        </p:grpSpPr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14F8655C-18CA-320D-9556-D2F9618AAF1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9310449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D0AEFB1-DFC5-B48F-9D3C-5750F8D25D6D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32" name="Chart cover">
            <a:extLst>
              <a:ext uri="{FF2B5EF4-FFF2-40B4-BE49-F238E27FC236}">
                <a16:creationId xmlns:a16="http://schemas.microsoft.com/office/drawing/2014/main" id="{013F026C-A4E8-4AA6-661E-607FD628F0F2}"/>
              </a:ext>
            </a:extLst>
          </p:cNvPr>
          <p:cNvSpPr/>
          <p:nvPr/>
        </p:nvSpPr>
        <p:spPr>
          <a:xfrm>
            <a:off x="914397" y="241121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C21CC3-3C44-5B0D-1A21-189540E8AF26}"/>
              </a:ext>
            </a:extLst>
          </p:cNvPr>
          <p:cNvGrpSpPr/>
          <p:nvPr/>
        </p:nvGrpSpPr>
        <p:grpSpPr>
          <a:xfrm>
            <a:off x="914396" y="3215980"/>
            <a:ext cx="10160000" cy="1159934"/>
            <a:chOff x="0" y="275771"/>
            <a:chExt cx="10160000" cy="1159934"/>
          </a:xfrm>
        </p:grpSpPr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E1395F88-3EC6-BB16-6825-4809FE6320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6063347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A7BBF4B-7C77-41F3-216A-7DB14D18ABE3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36" name="Chart cover">
            <a:extLst>
              <a:ext uri="{FF2B5EF4-FFF2-40B4-BE49-F238E27FC236}">
                <a16:creationId xmlns:a16="http://schemas.microsoft.com/office/drawing/2014/main" id="{1CF00851-C239-1F7F-B2E6-9D9C1E575BAF}"/>
              </a:ext>
            </a:extLst>
          </p:cNvPr>
          <p:cNvSpPr/>
          <p:nvPr/>
        </p:nvSpPr>
        <p:spPr>
          <a:xfrm>
            <a:off x="914397" y="321598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3CA44B-7761-E85D-DE55-508113F189A6}"/>
              </a:ext>
            </a:extLst>
          </p:cNvPr>
          <p:cNvGrpSpPr/>
          <p:nvPr/>
        </p:nvGrpSpPr>
        <p:grpSpPr>
          <a:xfrm>
            <a:off x="914394" y="4019201"/>
            <a:ext cx="10160000" cy="1159934"/>
            <a:chOff x="0" y="275771"/>
            <a:chExt cx="10160000" cy="1159934"/>
          </a:xfrm>
        </p:grpSpPr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23791881-C7B9-01B1-804D-6ED9D38B98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53284635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80E1495-0DC4-C57E-4943-D7876E251DCF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40" name="Chart cover">
            <a:extLst>
              <a:ext uri="{FF2B5EF4-FFF2-40B4-BE49-F238E27FC236}">
                <a16:creationId xmlns:a16="http://schemas.microsoft.com/office/drawing/2014/main" id="{1D971196-77AE-20E9-AF60-ADD59D688FE4}"/>
              </a:ext>
            </a:extLst>
          </p:cNvPr>
          <p:cNvSpPr/>
          <p:nvPr/>
        </p:nvSpPr>
        <p:spPr>
          <a:xfrm>
            <a:off x="914395" y="401920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F3F75F-B96D-26B5-816A-1ACBE7DAAD46}"/>
              </a:ext>
            </a:extLst>
          </p:cNvPr>
          <p:cNvGrpSpPr/>
          <p:nvPr/>
        </p:nvGrpSpPr>
        <p:grpSpPr>
          <a:xfrm>
            <a:off x="914394" y="4823970"/>
            <a:ext cx="10160000" cy="1159934"/>
            <a:chOff x="0" y="275771"/>
            <a:chExt cx="10160000" cy="1159934"/>
          </a:xfrm>
        </p:grpSpPr>
        <p:graphicFrame>
          <p:nvGraphicFramePr>
            <p:cNvPr id="42" name="Chart 41">
              <a:extLst>
                <a:ext uri="{FF2B5EF4-FFF2-40B4-BE49-F238E27FC236}">
                  <a16:creationId xmlns:a16="http://schemas.microsoft.com/office/drawing/2014/main" id="{1A7AB947-94B6-4AC7-E4E2-22FD45489C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73635575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059F8F1-CEDE-9BED-5A21-93F924BD409C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44" name="Chart cover">
            <a:extLst>
              <a:ext uri="{FF2B5EF4-FFF2-40B4-BE49-F238E27FC236}">
                <a16:creationId xmlns:a16="http://schemas.microsoft.com/office/drawing/2014/main" id="{CAB864C6-9E70-FAF2-98A2-F3069AEE486B}"/>
              </a:ext>
            </a:extLst>
          </p:cNvPr>
          <p:cNvSpPr/>
          <p:nvPr/>
        </p:nvSpPr>
        <p:spPr>
          <a:xfrm>
            <a:off x="914395" y="482397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B8A373-4B2B-FB01-4985-46C7B9060346}"/>
              </a:ext>
            </a:extLst>
          </p:cNvPr>
          <p:cNvGrpSpPr/>
          <p:nvPr/>
        </p:nvGrpSpPr>
        <p:grpSpPr>
          <a:xfrm>
            <a:off x="914392" y="5627191"/>
            <a:ext cx="10160000" cy="1159934"/>
            <a:chOff x="0" y="275771"/>
            <a:chExt cx="10160000" cy="1159934"/>
          </a:xfrm>
        </p:grpSpPr>
        <p:graphicFrame>
          <p:nvGraphicFramePr>
            <p:cNvPr id="46" name="Chart 45">
              <a:extLst>
                <a:ext uri="{FF2B5EF4-FFF2-40B4-BE49-F238E27FC236}">
                  <a16:creationId xmlns:a16="http://schemas.microsoft.com/office/drawing/2014/main" id="{A95EF9C8-6525-F5B8-62AB-264F77D17FF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9341688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7E2C99F-02E2-4314-2BD9-4DA871289793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48" name="Chart cover">
            <a:extLst>
              <a:ext uri="{FF2B5EF4-FFF2-40B4-BE49-F238E27FC236}">
                <a16:creationId xmlns:a16="http://schemas.microsoft.com/office/drawing/2014/main" id="{8325D7F5-7242-FEC3-CF73-AF417F1502DE}"/>
              </a:ext>
            </a:extLst>
          </p:cNvPr>
          <p:cNvSpPr/>
          <p:nvPr/>
        </p:nvSpPr>
        <p:spPr>
          <a:xfrm>
            <a:off x="914393" y="562719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83B28A-F628-4119-DAB6-442E818AE600}"/>
              </a:ext>
            </a:extLst>
          </p:cNvPr>
          <p:cNvSpPr txBox="1"/>
          <p:nvPr/>
        </p:nvSpPr>
        <p:spPr>
          <a:xfrm>
            <a:off x="631755" y="313288"/>
            <a:ext cx="1912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Baked clams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5C08F9-F54E-AD11-F974-47E882EB7A55}"/>
              </a:ext>
            </a:extLst>
          </p:cNvPr>
          <p:cNvSpPr txBox="1"/>
          <p:nvPr/>
        </p:nvSpPr>
        <p:spPr>
          <a:xfrm>
            <a:off x="631755" y="1107707"/>
            <a:ext cx="191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Garlic baked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541C49-1B21-742E-EC04-1CB4D0734D02}"/>
              </a:ext>
            </a:extLst>
          </p:cNvPr>
          <p:cNvSpPr txBox="1"/>
          <p:nvPr/>
        </p:nvSpPr>
        <p:spPr>
          <a:xfrm>
            <a:off x="631755" y="1939943"/>
            <a:ext cx="234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Chicken piccata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48947B-F160-402E-2CDD-EADAE1A1B077}"/>
              </a:ext>
            </a:extLst>
          </p:cNvPr>
          <p:cNvSpPr txBox="1"/>
          <p:nvPr/>
        </p:nvSpPr>
        <p:spPr>
          <a:xfrm>
            <a:off x="631755" y="2726240"/>
            <a:ext cx="2237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Lobster bisque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5C2FED-ABB2-FFCC-7F71-69086A4E6C1C}"/>
              </a:ext>
            </a:extLst>
          </p:cNvPr>
          <p:cNvSpPr txBox="1"/>
          <p:nvPr/>
        </p:nvSpPr>
        <p:spPr>
          <a:xfrm>
            <a:off x="631755" y="3550360"/>
            <a:ext cx="1895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French toast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1B6B61-7691-BB2F-FFD9-C9E05FBD376B}"/>
              </a:ext>
            </a:extLst>
          </p:cNvPr>
          <p:cNvSpPr txBox="1"/>
          <p:nvPr/>
        </p:nvSpPr>
        <p:spPr>
          <a:xfrm>
            <a:off x="631755" y="4337096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Crab special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6ADE8B-DDA2-9D57-0CF0-E1C389558804}"/>
              </a:ext>
            </a:extLst>
          </p:cNvPr>
          <p:cNvSpPr txBox="1"/>
          <p:nvPr/>
        </p:nvSpPr>
        <p:spPr>
          <a:xfrm>
            <a:off x="631755" y="5161035"/>
            <a:ext cx="1548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Rock crab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B51DC9-2F6D-F472-B1DB-4561C7648B01}"/>
              </a:ext>
            </a:extLst>
          </p:cNvPr>
          <p:cNvSpPr txBox="1"/>
          <p:nvPr/>
        </p:nvSpPr>
        <p:spPr>
          <a:xfrm>
            <a:off x="631755" y="5948595"/>
            <a:ext cx="2033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Free calamari</a:t>
            </a:r>
          </a:p>
        </p:txBody>
      </p:sp>
      <p:pic>
        <p:nvPicPr>
          <p:cNvPr id="57" name="Graphic 56" descr="Star with solid fill">
            <a:extLst>
              <a:ext uri="{FF2B5EF4-FFF2-40B4-BE49-F238E27FC236}">
                <a16:creationId xmlns:a16="http://schemas.microsoft.com/office/drawing/2014/main" id="{23BEB335-677D-9F78-6D4A-0DEC14446A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77601" y="2128080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2114F28F-767C-36DB-835B-D3C251DD52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81646" y="1241783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2E1256E1-855F-41E9-9E76-D89A35F2F3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82789" y="3840250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0FE0E854-8FA6-7A47-1780-FADF2169FE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86834" y="2953953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58DB5-E84C-6BF4-E765-02C4B475E34E}"/>
              </a:ext>
            </a:extLst>
          </p:cNvPr>
          <p:cNvSpPr txBox="1"/>
          <p:nvPr/>
        </p:nvSpPr>
        <p:spPr>
          <a:xfrm>
            <a:off x="11142116" y="6347617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tf-idf</a:t>
            </a:r>
            <a:endParaRPr lang="en-US" sz="2400" i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6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1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2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23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24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2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2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3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3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35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36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38E1A64-22D7-3163-4067-082008A0E6F1}"/>
              </a:ext>
            </a:extLst>
          </p:cNvPr>
          <p:cNvSpPr/>
          <p:nvPr/>
        </p:nvSpPr>
        <p:spPr>
          <a:xfrm>
            <a:off x="3024189" y="357189"/>
            <a:ext cx="6143625" cy="6143625"/>
          </a:xfrm>
          <a:prstGeom prst="ellipse">
            <a:avLst/>
          </a:prstGeom>
          <a:solidFill>
            <a:srgbClr val="0B0602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6D820-4323-BA82-739A-73B28A1306CA}"/>
              </a:ext>
            </a:extLst>
          </p:cNvPr>
          <p:cNvSpPr txBox="1"/>
          <p:nvPr/>
        </p:nvSpPr>
        <p:spPr>
          <a:xfrm>
            <a:off x="3303412" y="3348336"/>
            <a:ext cx="55851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  <a:p>
            <a:pPr algn="ctr"/>
            <a:r>
              <a:rPr lang="en-US" sz="5400" b="1" spc="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</a:t>
            </a:r>
          </a:p>
          <a:p>
            <a:pPr algn="ctr"/>
            <a:r>
              <a:rPr lang="en-US" sz="5400" b="1" spc="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RECAP</a:t>
            </a:r>
          </a:p>
        </p:txBody>
      </p:sp>
      <p:pic>
        <p:nvPicPr>
          <p:cNvPr id="6" name="Graphic 5" descr="Lights On with solid fill">
            <a:extLst>
              <a:ext uri="{FF2B5EF4-FFF2-40B4-BE49-F238E27FC236}">
                <a16:creationId xmlns:a16="http://schemas.microsoft.com/office/drawing/2014/main" id="{DC7293C1-9F2A-6C01-3463-8A78BBAEC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981" y="1031826"/>
            <a:ext cx="1824038" cy="18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2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" advTm="0"/>
    </mc:Choice>
    <mc:Fallback xmlns="">
      <p:transition spd="slow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D1C586-7855-C393-D53B-ED57E6928C7E}"/>
              </a:ext>
            </a:extLst>
          </p:cNvPr>
          <p:cNvGrpSpPr/>
          <p:nvPr/>
        </p:nvGrpSpPr>
        <p:grpSpPr>
          <a:xfrm>
            <a:off x="914400" y="0"/>
            <a:ext cx="10160000" cy="1159934"/>
            <a:chOff x="0" y="275771"/>
            <a:chExt cx="10160000" cy="1159934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3AC3E8BA-9662-0C63-5967-0896856CD7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18192183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E70EF2C-E38E-6EE7-59E9-B31CBAB37259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7" name="Chart cover">
            <a:extLst>
              <a:ext uri="{FF2B5EF4-FFF2-40B4-BE49-F238E27FC236}">
                <a16:creationId xmlns:a16="http://schemas.microsoft.com/office/drawing/2014/main" id="{9F59FA23-FA52-DCDF-2A98-545B74508878}"/>
              </a:ext>
            </a:extLst>
          </p:cNvPr>
          <p:cNvSpPr/>
          <p:nvPr/>
        </p:nvSpPr>
        <p:spPr>
          <a:xfrm>
            <a:off x="914401" y="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65F3-DA7C-CB34-066F-621EADF0C4DD}"/>
              </a:ext>
            </a:extLst>
          </p:cNvPr>
          <p:cNvGrpSpPr/>
          <p:nvPr/>
        </p:nvGrpSpPr>
        <p:grpSpPr>
          <a:xfrm>
            <a:off x="914398" y="803221"/>
            <a:ext cx="10160000" cy="1159934"/>
            <a:chOff x="0" y="275771"/>
            <a:chExt cx="10160000" cy="1159934"/>
          </a:xfrm>
        </p:grpSpPr>
        <p:graphicFrame>
          <p:nvGraphicFramePr>
            <p:cNvPr id="19" name="Chart 18">
              <a:extLst>
                <a:ext uri="{FF2B5EF4-FFF2-40B4-BE49-F238E27FC236}">
                  <a16:creationId xmlns:a16="http://schemas.microsoft.com/office/drawing/2014/main" id="{DC7986B2-A86A-5AF1-82ED-D1E3FDAF396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48728202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53C385C-7EC6-1DCD-FBF7-1DE794A08633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1" name="Chart cover">
            <a:extLst>
              <a:ext uri="{FF2B5EF4-FFF2-40B4-BE49-F238E27FC236}">
                <a16:creationId xmlns:a16="http://schemas.microsoft.com/office/drawing/2014/main" id="{4B20056C-E808-609C-1932-42B1690E49B2}"/>
              </a:ext>
            </a:extLst>
          </p:cNvPr>
          <p:cNvSpPr/>
          <p:nvPr/>
        </p:nvSpPr>
        <p:spPr>
          <a:xfrm>
            <a:off x="914399" y="80322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49ABD0-AC82-75A6-B6C4-0CE176EDC45A}"/>
              </a:ext>
            </a:extLst>
          </p:cNvPr>
          <p:cNvGrpSpPr/>
          <p:nvPr/>
        </p:nvGrpSpPr>
        <p:grpSpPr>
          <a:xfrm>
            <a:off x="914398" y="1607990"/>
            <a:ext cx="10160000" cy="1159934"/>
            <a:chOff x="0" y="275771"/>
            <a:chExt cx="10160000" cy="1159934"/>
          </a:xfrm>
        </p:grpSpPr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E1F0DD05-F120-9E45-C87D-B951495497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78256484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3084656-D0A8-A92D-8EE7-ECCD25995DC4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5" name="Chart cover">
            <a:extLst>
              <a:ext uri="{FF2B5EF4-FFF2-40B4-BE49-F238E27FC236}">
                <a16:creationId xmlns:a16="http://schemas.microsoft.com/office/drawing/2014/main" id="{8FA22C6D-5A22-ACB9-C74C-B4BC5401F32F}"/>
              </a:ext>
            </a:extLst>
          </p:cNvPr>
          <p:cNvSpPr/>
          <p:nvPr/>
        </p:nvSpPr>
        <p:spPr>
          <a:xfrm>
            <a:off x="914399" y="160799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9A7854B-9004-98EC-D5E3-F452FF606261}"/>
              </a:ext>
            </a:extLst>
          </p:cNvPr>
          <p:cNvGrpSpPr/>
          <p:nvPr/>
        </p:nvGrpSpPr>
        <p:grpSpPr>
          <a:xfrm>
            <a:off x="914396" y="2411211"/>
            <a:ext cx="10160000" cy="1159934"/>
            <a:chOff x="0" y="275771"/>
            <a:chExt cx="10160000" cy="1159934"/>
          </a:xfrm>
        </p:grpSpPr>
        <p:graphicFrame>
          <p:nvGraphicFramePr>
            <p:cNvPr id="58" name="Chart 57">
              <a:extLst>
                <a:ext uri="{FF2B5EF4-FFF2-40B4-BE49-F238E27FC236}">
                  <a16:creationId xmlns:a16="http://schemas.microsoft.com/office/drawing/2014/main" id="{30536CA5-755E-5C7D-C041-B4F85294584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605285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556F973-AAB3-3FAF-E90C-56E27F9A6196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60" name="Chart cover">
            <a:extLst>
              <a:ext uri="{FF2B5EF4-FFF2-40B4-BE49-F238E27FC236}">
                <a16:creationId xmlns:a16="http://schemas.microsoft.com/office/drawing/2014/main" id="{5B2DBC63-F108-198A-1940-7ED4498837EA}"/>
              </a:ext>
            </a:extLst>
          </p:cNvPr>
          <p:cNvSpPr/>
          <p:nvPr/>
        </p:nvSpPr>
        <p:spPr>
          <a:xfrm>
            <a:off x="914397" y="241121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A4F4455-1D84-FF20-2215-0EFBCF7359B1}"/>
              </a:ext>
            </a:extLst>
          </p:cNvPr>
          <p:cNvGrpSpPr/>
          <p:nvPr/>
        </p:nvGrpSpPr>
        <p:grpSpPr>
          <a:xfrm>
            <a:off x="914396" y="3215980"/>
            <a:ext cx="10160000" cy="1159934"/>
            <a:chOff x="0" y="275771"/>
            <a:chExt cx="10160000" cy="1159934"/>
          </a:xfrm>
        </p:grpSpPr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C8A22DA6-0611-A896-4C52-C1A1C45B45C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03862040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54D95F4-A46C-D9B1-F7E1-D8F42F959446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64" name="Chart cover">
            <a:extLst>
              <a:ext uri="{FF2B5EF4-FFF2-40B4-BE49-F238E27FC236}">
                <a16:creationId xmlns:a16="http://schemas.microsoft.com/office/drawing/2014/main" id="{D9756B2E-5E5B-094F-CF1F-8ACE2B1C5D40}"/>
              </a:ext>
            </a:extLst>
          </p:cNvPr>
          <p:cNvSpPr/>
          <p:nvPr/>
        </p:nvSpPr>
        <p:spPr>
          <a:xfrm>
            <a:off x="914397" y="321598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53FD27E-9ADC-99B2-D8CB-F62D351D9F03}"/>
              </a:ext>
            </a:extLst>
          </p:cNvPr>
          <p:cNvGrpSpPr/>
          <p:nvPr/>
        </p:nvGrpSpPr>
        <p:grpSpPr>
          <a:xfrm>
            <a:off x="914394" y="4019201"/>
            <a:ext cx="10160000" cy="1159934"/>
            <a:chOff x="0" y="275771"/>
            <a:chExt cx="10160000" cy="1159934"/>
          </a:xfrm>
        </p:grpSpPr>
        <p:graphicFrame>
          <p:nvGraphicFramePr>
            <p:cNvPr id="66" name="Chart 65">
              <a:extLst>
                <a:ext uri="{FF2B5EF4-FFF2-40B4-BE49-F238E27FC236}">
                  <a16:creationId xmlns:a16="http://schemas.microsoft.com/office/drawing/2014/main" id="{904EE9B1-017E-03BC-FE11-17DC1201AC1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40015841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8795303-0F44-48BB-2A52-E9C307A3119D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68" name="Chart cover">
            <a:extLst>
              <a:ext uri="{FF2B5EF4-FFF2-40B4-BE49-F238E27FC236}">
                <a16:creationId xmlns:a16="http://schemas.microsoft.com/office/drawing/2014/main" id="{95C12210-3416-04A4-E0F8-0F3AFB72C6F5}"/>
              </a:ext>
            </a:extLst>
          </p:cNvPr>
          <p:cNvSpPr/>
          <p:nvPr/>
        </p:nvSpPr>
        <p:spPr>
          <a:xfrm>
            <a:off x="914395" y="401920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2C8C10-D549-E923-B698-EFE47CBBF582}"/>
              </a:ext>
            </a:extLst>
          </p:cNvPr>
          <p:cNvGrpSpPr/>
          <p:nvPr/>
        </p:nvGrpSpPr>
        <p:grpSpPr>
          <a:xfrm>
            <a:off x="914394" y="4823970"/>
            <a:ext cx="10160000" cy="1159934"/>
            <a:chOff x="0" y="275771"/>
            <a:chExt cx="10160000" cy="1159934"/>
          </a:xfrm>
        </p:grpSpPr>
        <p:graphicFrame>
          <p:nvGraphicFramePr>
            <p:cNvPr id="70" name="Chart 69">
              <a:extLst>
                <a:ext uri="{FF2B5EF4-FFF2-40B4-BE49-F238E27FC236}">
                  <a16:creationId xmlns:a16="http://schemas.microsoft.com/office/drawing/2014/main" id="{22D3FCB4-3A1F-BA44-B783-4CD338BC1C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3467490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C0EB32D9-0176-C38F-9385-AC106AD3AE14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2" name="Chart cover">
            <a:extLst>
              <a:ext uri="{FF2B5EF4-FFF2-40B4-BE49-F238E27FC236}">
                <a16:creationId xmlns:a16="http://schemas.microsoft.com/office/drawing/2014/main" id="{4FCBC56D-12F4-98EF-1435-71C33A7904AA}"/>
              </a:ext>
            </a:extLst>
          </p:cNvPr>
          <p:cNvSpPr/>
          <p:nvPr/>
        </p:nvSpPr>
        <p:spPr>
          <a:xfrm>
            <a:off x="914395" y="482397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E9B9117-8C00-7795-1551-6600E06708C1}"/>
              </a:ext>
            </a:extLst>
          </p:cNvPr>
          <p:cNvGrpSpPr/>
          <p:nvPr/>
        </p:nvGrpSpPr>
        <p:grpSpPr>
          <a:xfrm>
            <a:off x="914392" y="5627191"/>
            <a:ext cx="10160000" cy="1159934"/>
            <a:chOff x="0" y="275771"/>
            <a:chExt cx="10160000" cy="1159934"/>
          </a:xfrm>
        </p:grpSpPr>
        <p:graphicFrame>
          <p:nvGraphicFramePr>
            <p:cNvPr id="74" name="Chart 73">
              <a:extLst>
                <a:ext uri="{FF2B5EF4-FFF2-40B4-BE49-F238E27FC236}">
                  <a16:creationId xmlns:a16="http://schemas.microsoft.com/office/drawing/2014/main" id="{3350D508-CF74-1B8B-C16F-6E2B5975E84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23100139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F99E4C5-8530-C113-9D43-82DD99DFFB1F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6" name="Chart cover">
            <a:extLst>
              <a:ext uri="{FF2B5EF4-FFF2-40B4-BE49-F238E27FC236}">
                <a16:creationId xmlns:a16="http://schemas.microsoft.com/office/drawing/2014/main" id="{3D96070E-8901-9899-8F12-0D190B519AEC}"/>
              </a:ext>
            </a:extLst>
          </p:cNvPr>
          <p:cNvSpPr/>
          <p:nvPr/>
        </p:nvSpPr>
        <p:spPr>
          <a:xfrm>
            <a:off x="914393" y="562719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07E33F-02E3-1D17-E05D-BA47E343C019}"/>
              </a:ext>
            </a:extLst>
          </p:cNvPr>
          <p:cNvSpPr txBox="1"/>
          <p:nvPr/>
        </p:nvSpPr>
        <p:spPr>
          <a:xfrm>
            <a:off x="631755" y="313288"/>
            <a:ext cx="1578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Bo henrys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FDBFC1C-EDA1-0A85-4BDB-8F46E5E6C9F8}"/>
              </a:ext>
            </a:extLst>
          </p:cNvPr>
          <p:cNvSpPr txBox="1"/>
          <p:nvPr/>
        </p:nvSpPr>
        <p:spPr>
          <a:xfrm>
            <a:off x="631755" y="1107707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Sand dabs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1764E28-7D07-E777-65B4-9B9C8F3042A6}"/>
              </a:ext>
            </a:extLst>
          </p:cNvPr>
          <p:cNvSpPr txBox="1"/>
          <p:nvPr/>
        </p:nvSpPr>
        <p:spPr>
          <a:xfrm>
            <a:off x="631755" y="1939943"/>
            <a:ext cx="1634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Oyster bar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6B1722-44DF-4659-4BCF-6F8F1FA1851B}"/>
              </a:ext>
            </a:extLst>
          </p:cNvPr>
          <p:cNvSpPr txBox="1"/>
          <p:nvPr/>
        </p:nvSpPr>
        <p:spPr>
          <a:xfrm>
            <a:off x="631755" y="2726240"/>
            <a:ext cx="228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Hickory burger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29119C-CE12-063E-02CB-CCE6491EA67C}"/>
              </a:ext>
            </a:extLst>
          </p:cNvPr>
          <p:cNvSpPr txBox="1"/>
          <p:nvPr/>
        </p:nvSpPr>
        <p:spPr>
          <a:xfrm>
            <a:off x="631755" y="3550360"/>
            <a:ext cx="2379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Charbroiled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oys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397BB0-6086-ECBD-771F-59944CDD8F43}"/>
              </a:ext>
            </a:extLst>
          </p:cNvPr>
          <p:cNvSpPr txBox="1"/>
          <p:nvPr/>
        </p:nvSpPr>
        <p:spPr>
          <a:xfrm>
            <a:off x="631755" y="4337096"/>
            <a:ext cx="203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Sweet potato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ED78B7-F9C9-8BFA-4A15-7C4C730EC3E6}"/>
              </a:ext>
            </a:extLst>
          </p:cNvPr>
          <p:cNvSpPr txBox="1"/>
          <p:nvPr/>
        </p:nvSpPr>
        <p:spPr>
          <a:xfrm>
            <a:off x="631755" y="5161035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Grilled fish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A6884A-3494-8AB8-352F-3EE2B3364CA2}"/>
              </a:ext>
            </a:extLst>
          </p:cNvPr>
          <p:cNvSpPr txBox="1"/>
          <p:nvPr/>
        </p:nvSpPr>
        <p:spPr>
          <a:xfrm>
            <a:off x="631755" y="5948595"/>
            <a:ext cx="2126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Excellent beer</a:t>
            </a:r>
          </a:p>
        </p:txBody>
      </p:sp>
      <p:pic>
        <p:nvPicPr>
          <p:cNvPr id="85" name="Graphic 84" descr="Star with solid fill">
            <a:extLst>
              <a:ext uri="{FF2B5EF4-FFF2-40B4-BE49-F238E27FC236}">
                <a16:creationId xmlns:a16="http://schemas.microsoft.com/office/drawing/2014/main" id="{5CA5FCB5-A0F3-1162-84A4-FF81ECCB0A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77601" y="2128080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86" name="Graphic 85" descr="Star with solid fill">
            <a:extLst>
              <a:ext uri="{FF2B5EF4-FFF2-40B4-BE49-F238E27FC236}">
                <a16:creationId xmlns:a16="http://schemas.microsoft.com/office/drawing/2014/main" id="{B2852137-E7BD-D4D8-5604-2A68ED733E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1646" y="1241783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87" name="Graphic 86" descr="Star with solid fill">
            <a:extLst>
              <a:ext uri="{FF2B5EF4-FFF2-40B4-BE49-F238E27FC236}">
                <a16:creationId xmlns:a16="http://schemas.microsoft.com/office/drawing/2014/main" id="{9F8158CA-D160-275C-40A0-A18566B9CE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2789" y="3840250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88" name="Graphic 87" descr="Star with solid fill">
            <a:extLst>
              <a:ext uri="{FF2B5EF4-FFF2-40B4-BE49-F238E27FC236}">
                <a16:creationId xmlns:a16="http://schemas.microsoft.com/office/drawing/2014/main" id="{1DCA17C0-7C92-9D8D-C7F9-65694F91BA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6834" y="2953953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89" name="Graphic 88" descr="Star with solid fill">
            <a:extLst>
              <a:ext uri="{FF2B5EF4-FFF2-40B4-BE49-F238E27FC236}">
                <a16:creationId xmlns:a16="http://schemas.microsoft.com/office/drawing/2014/main" id="{F737C9CE-5601-BD0B-398B-130C6D2E6E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2771"/>
          <a:stretch/>
        </p:blipFill>
        <p:spPr>
          <a:xfrm>
            <a:off x="11315131" y="4613967"/>
            <a:ext cx="365760" cy="774444"/>
          </a:xfrm>
          <a:prstGeom prst="rect">
            <a:avLst/>
          </a:prstGeom>
          <a:effectLst>
            <a:innerShdw>
              <a:schemeClr val="bg1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122C1E-71C2-A0EF-5212-4CF00FD7D0F2}"/>
              </a:ext>
            </a:extLst>
          </p:cNvPr>
          <p:cNvSpPr txBox="1"/>
          <p:nvPr/>
        </p:nvSpPr>
        <p:spPr>
          <a:xfrm>
            <a:off x="11142116" y="6347617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tf-idf</a:t>
            </a:r>
            <a:endParaRPr lang="en-US" sz="2400" i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86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1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15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1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19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20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23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24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27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28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31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32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35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3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D60F21-ED7C-34B4-B241-B733246CCF7A}"/>
              </a:ext>
            </a:extLst>
          </p:cNvPr>
          <p:cNvGrpSpPr/>
          <p:nvPr/>
        </p:nvGrpSpPr>
        <p:grpSpPr>
          <a:xfrm>
            <a:off x="914400" y="0"/>
            <a:ext cx="10160000" cy="1159934"/>
            <a:chOff x="0" y="275771"/>
            <a:chExt cx="10160000" cy="1159934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87699C59-FEDF-291B-0A28-8774217401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0361399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8CADC55-FDA5-C44B-EF5A-5411FEDD81FC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7" name="Chart cover">
            <a:extLst>
              <a:ext uri="{FF2B5EF4-FFF2-40B4-BE49-F238E27FC236}">
                <a16:creationId xmlns:a16="http://schemas.microsoft.com/office/drawing/2014/main" id="{227350A1-F6DF-096A-F95D-AA48A71AFE16}"/>
              </a:ext>
            </a:extLst>
          </p:cNvPr>
          <p:cNvSpPr/>
          <p:nvPr/>
        </p:nvSpPr>
        <p:spPr>
          <a:xfrm>
            <a:off x="914401" y="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2771E5-4681-7B10-AF3A-47568A664C3C}"/>
              </a:ext>
            </a:extLst>
          </p:cNvPr>
          <p:cNvGrpSpPr/>
          <p:nvPr/>
        </p:nvGrpSpPr>
        <p:grpSpPr>
          <a:xfrm>
            <a:off x="914398" y="803221"/>
            <a:ext cx="10160000" cy="1159934"/>
            <a:chOff x="0" y="275771"/>
            <a:chExt cx="10160000" cy="1159934"/>
          </a:xfrm>
        </p:grpSpPr>
        <p:graphicFrame>
          <p:nvGraphicFramePr>
            <p:cNvPr id="19" name="Chart 18">
              <a:extLst>
                <a:ext uri="{FF2B5EF4-FFF2-40B4-BE49-F238E27FC236}">
                  <a16:creationId xmlns:a16="http://schemas.microsoft.com/office/drawing/2014/main" id="{52DFF773-6C18-33FF-EA14-5F402389729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8620398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7BE737-4876-BB63-9201-EF947F673E55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1" name="Chart cover">
            <a:extLst>
              <a:ext uri="{FF2B5EF4-FFF2-40B4-BE49-F238E27FC236}">
                <a16:creationId xmlns:a16="http://schemas.microsoft.com/office/drawing/2014/main" id="{BAC0B198-E836-BD4E-3D71-620FC4434BC9}"/>
              </a:ext>
            </a:extLst>
          </p:cNvPr>
          <p:cNvSpPr/>
          <p:nvPr/>
        </p:nvSpPr>
        <p:spPr>
          <a:xfrm>
            <a:off x="914399" y="80322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E28113-DC01-C38A-6508-D553AE52C039}"/>
              </a:ext>
            </a:extLst>
          </p:cNvPr>
          <p:cNvGrpSpPr/>
          <p:nvPr/>
        </p:nvGrpSpPr>
        <p:grpSpPr>
          <a:xfrm>
            <a:off x="914398" y="1607990"/>
            <a:ext cx="10160000" cy="1159934"/>
            <a:chOff x="0" y="275771"/>
            <a:chExt cx="10160000" cy="1159934"/>
          </a:xfrm>
        </p:grpSpPr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232AC9AF-ABB6-7A35-AB7A-A8A5B7F6A0E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0227164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8ECA68E-4601-BE0A-8661-ABDE28C50569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5" name="Chart cover">
            <a:extLst>
              <a:ext uri="{FF2B5EF4-FFF2-40B4-BE49-F238E27FC236}">
                <a16:creationId xmlns:a16="http://schemas.microsoft.com/office/drawing/2014/main" id="{33A526DA-7DAE-E84F-9A7A-289DDEFE88E1}"/>
              </a:ext>
            </a:extLst>
          </p:cNvPr>
          <p:cNvSpPr/>
          <p:nvPr/>
        </p:nvSpPr>
        <p:spPr>
          <a:xfrm>
            <a:off x="914399" y="160799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12C5498-1839-30FC-415B-EF5E226C9856}"/>
              </a:ext>
            </a:extLst>
          </p:cNvPr>
          <p:cNvGrpSpPr/>
          <p:nvPr/>
        </p:nvGrpSpPr>
        <p:grpSpPr>
          <a:xfrm>
            <a:off x="914396" y="2411211"/>
            <a:ext cx="10160000" cy="1159934"/>
            <a:chOff x="0" y="275771"/>
            <a:chExt cx="10160000" cy="1159934"/>
          </a:xfrm>
        </p:grpSpPr>
        <p:graphicFrame>
          <p:nvGraphicFramePr>
            <p:cNvPr id="58" name="Chart 57">
              <a:extLst>
                <a:ext uri="{FF2B5EF4-FFF2-40B4-BE49-F238E27FC236}">
                  <a16:creationId xmlns:a16="http://schemas.microsoft.com/office/drawing/2014/main" id="{25491D4D-F0C4-6AC4-3064-76BB5DC1576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81572461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45B9AC6-9EBE-DDD8-198C-544B9670BBC3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60" name="Chart cover">
            <a:extLst>
              <a:ext uri="{FF2B5EF4-FFF2-40B4-BE49-F238E27FC236}">
                <a16:creationId xmlns:a16="http://schemas.microsoft.com/office/drawing/2014/main" id="{9BF23C77-E456-F8CD-7DE4-A51D97521923}"/>
              </a:ext>
            </a:extLst>
          </p:cNvPr>
          <p:cNvSpPr/>
          <p:nvPr/>
        </p:nvSpPr>
        <p:spPr>
          <a:xfrm>
            <a:off x="914397" y="241121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F52896-48FB-38F3-0EC5-7599D4D425C4}"/>
              </a:ext>
            </a:extLst>
          </p:cNvPr>
          <p:cNvGrpSpPr/>
          <p:nvPr/>
        </p:nvGrpSpPr>
        <p:grpSpPr>
          <a:xfrm>
            <a:off x="914396" y="3215980"/>
            <a:ext cx="10160000" cy="1159934"/>
            <a:chOff x="0" y="275771"/>
            <a:chExt cx="10160000" cy="1159934"/>
          </a:xfrm>
        </p:grpSpPr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55DF269B-7A4F-C158-1E20-948FEC52A6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7442744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E445454F-67AA-7431-09C9-ABD3544D699C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64" name="Chart cover">
            <a:extLst>
              <a:ext uri="{FF2B5EF4-FFF2-40B4-BE49-F238E27FC236}">
                <a16:creationId xmlns:a16="http://schemas.microsoft.com/office/drawing/2014/main" id="{1BF038A6-849E-F673-7C4F-7E5CCE4143A9}"/>
              </a:ext>
            </a:extLst>
          </p:cNvPr>
          <p:cNvSpPr/>
          <p:nvPr/>
        </p:nvSpPr>
        <p:spPr>
          <a:xfrm>
            <a:off x="914397" y="321598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17B8522-B871-F8C6-8FF9-8A5DA1C94AAD}"/>
              </a:ext>
            </a:extLst>
          </p:cNvPr>
          <p:cNvGrpSpPr/>
          <p:nvPr/>
        </p:nvGrpSpPr>
        <p:grpSpPr>
          <a:xfrm>
            <a:off x="914394" y="4019201"/>
            <a:ext cx="10160000" cy="1159934"/>
            <a:chOff x="0" y="275771"/>
            <a:chExt cx="10160000" cy="1159934"/>
          </a:xfrm>
        </p:grpSpPr>
        <p:graphicFrame>
          <p:nvGraphicFramePr>
            <p:cNvPr id="66" name="Chart 65">
              <a:extLst>
                <a:ext uri="{FF2B5EF4-FFF2-40B4-BE49-F238E27FC236}">
                  <a16:creationId xmlns:a16="http://schemas.microsoft.com/office/drawing/2014/main" id="{1B5AB607-814F-1A30-8DB6-18731BB06DD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94110603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4D44ADB6-726D-21FE-1517-FBB4572EA38B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68" name="Chart cover">
            <a:extLst>
              <a:ext uri="{FF2B5EF4-FFF2-40B4-BE49-F238E27FC236}">
                <a16:creationId xmlns:a16="http://schemas.microsoft.com/office/drawing/2014/main" id="{3549F058-8C5A-B3E2-C0EB-FC0B0D702400}"/>
              </a:ext>
            </a:extLst>
          </p:cNvPr>
          <p:cNvSpPr/>
          <p:nvPr/>
        </p:nvSpPr>
        <p:spPr>
          <a:xfrm>
            <a:off x="914395" y="401920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588E0EE-1F31-F49E-A0CF-EEE9A7D9C58F}"/>
              </a:ext>
            </a:extLst>
          </p:cNvPr>
          <p:cNvGrpSpPr/>
          <p:nvPr/>
        </p:nvGrpSpPr>
        <p:grpSpPr>
          <a:xfrm>
            <a:off x="914394" y="4823970"/>
            <a:ext cx="10160000" cy="1159934"/>
            <a:chOff x="0" y="275771"/>
            <a:chExt cx="10160000" cy="1159934"/>
          </a:xfrm>
        </p:grpSpPr>
        <p:graphicFrame>
          <p:nvGraphicFramePr>
            <p:cNvPr id="70" name="Chart 69">
              <a:extLst>
                <a:ext uri="{FF2B5EF4-FFF2-40B4-BE49-F238E27FC236}">
                  <a16:creationId xmlns:a16="http://schemas.microsoft.com/office/drawing/2014/main" id="{629470B8-E15C-F02C-9F9E-40D8BABB66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4349605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CCB6112D-B2D2-7C28-4E79-8125A1E0D5B2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2" name="Chart cover">
            <a:extLst>
              <a:ext uri="{FF2B5EF4-FFF2-40B4-BE49-F238E27FC236}">
                <a16:creationId xmlns:a16="http://schemas.microsoft.com/office/drawing/2014/main" id="{238D3437-941A-C9ED-AEDC-27993B4E7C1B}"/>
              </a:ext>
            </a:extLst>
          </p:cNvPr>
          <p:cNvSpPr/>
          <p:nvPr/>
        </p:nvSpPr>
        <p:spPr>
          <a:xfrm>
            <a:off x="914395" y="4823970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6318FF-8FED-5554-ACB4-D3FB23039CF8}"/>
              </a:ext>
            </a:extLst>
          </p:cNvPr>
          <p:cNvGrpSpPr/>
          <p:nvPr/>
        </p:nvGrpSpPr>
        <p:grpSpPr>
          <a:xfrm>
            <a:off x="914392" y="5627191"/>
            <a:ext cx="10160000" cy="1159934"/>
            <a:chOff x="0" y="275771"/>
            <a:chExt cx="10160000" cy="1159934"/>
          </a:xfrm>
        </p:grpSpPr>
        <p:graphicFrame>
          <p:nvGraphicFramePr>
            <p:cNvPr id="74" name="Chart 73">
              <a:extLst>
                <a:ext uri="{FF2B5EF4-FFF2-40B4-BE49-F238E27FC236}">
                  <a16:creationId xmlns:a16="http://schemas.microsoft.com/office/drawing/2014/main" id="{49B03B80-4D62-5E8F-E5FF-38660C8B994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22890430"/>
                </p:ext>
              </p:extLst>
            </p:nvPr>
          </p:nvGraphicFramePr>
          <p:xfrm>
            <a:off x="2032000" y="275771"/>
            <a:ext cx="8128000" cy="1159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D75D03DD-D6CE-A565-5A3C-3A43FFEFD415}"/>
                </a:ext>
              </a:extLst>
            </p:cNvPr>
            <p:cNvSpPr/>
            <p:nvPr/>
          </p:nvSpPr>
          <p:spPr>
            <a:xfrm>
              <a:off x="0" y="630936"/>
              <a:ext cx="2240280" cy="448056"/>
            </a:xfrm>
            <a:prstGeom prst="roundRect">
              <a:avLst>
                <a:gd name="adj" fmla="val 0"/>
              </a:avLst>
            </a:prstGeom>
            <a:solidFill>
              <a:srgbClr val="420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6" name="Chart cover">
            <a:extLst>
              <a:ext uri="{FF2B5EF4-FFF2-40B4-BE49-F238E27FC236}">
                <a16:creationId xmlns:a16="http://schemas.microsoft.com/office/drawing/2014/main" id="{36423346-4DCC-FAB8-AA88-A51E4D0CCB17}"/>
              </a:ext>
            </a:extLst>
          </p:cNvPr>
          <p:cNvSpPr/>
          <p:nvPr/>
        </p:nvSpPr>
        <p:spPr>
          <a:xfrm>
            <a:off x="914393" y="5627191"/>
            <a:ext cx="12192000" cy="1159934"/>
          </a:xfrm>
          <a:custGeom>
            <a:avLst/>
            <a:gdLst>
              <a:gd name="connsiteX0" fmla="*/ 2252492 w 12192000"/>
              <a:gd name="connsiteY0" fmla="*/ 355260 h 1159934"/>
              <a:gd name="connsiteX1" fmla="*/ 2062160 w 12192000"/>
              <a:gd name="connsiteY1" fmla="*/ 545592 h 1159934"/>
              <a:gd name="connsiteX2" fmla="*/ 2062160 w 12192000"/>
              <a:gd name="connsiteY2" fmla="*/ 610222 h 1159934"/>
              <a:gd name="connsiteX3" fmla="*/ 2252492 w 12192000"/>
              <a:gd name="connsiteY3" fmla="*/ 800554 h 1159934"/>
              <a:gd name="connsiteX4" fmla="*/ 9969667 w 12192000"/>
              <a:gd name="connsiteY4" fmla="*/ 800554 h 1159934"/>
              <a:gd name="connsiteX5" fmla="*/ 10159999 w 12192000"/>
              <a:gd name="connsiteY5" fmla="*/ 610222 h 1159934"/>
              <a:gd name="connsiteX6" fmla="*/ 10159999 w 12192000"/>
              <a:gd name="connsiteY6" fmla="*/ 545592 h 1159934"/>
              <a:gd name="connsiteX7" fmla="*/ 9969667 w 12192000"/>
              <a:gd name="connsiteY7" fmla="*/ 355260 h 1159934"/>
              <a:gd name="connsiteX8" fmla="*/ 0 w 12192000"/>
              <a:gd name="connsiteY8" fmla="*/ 0 h 1159934"/>
              <a:gd name="connsiteX9" fmla="*/ 12192000 w 12192000"/>
              <a:gd name="connsiteY9" fmla="*/ 0 h 1159934"/>
              <a:gd name="connsiteX10" fmla="*/ 12192000 w 12192000"/>
              <a:gd name="connsiteY10" fmla="*/ 1159934 h 1159934"/>
              <a:gd name="connsiteX11" fmla="*/ 0 w 12192000"/>
              <a:gd name="connsiteY11" fmla="*/ 1159934 h 11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159934">
                <a:moveTo>
                  <a:pt x="2252492" y="355260"/>
                </a:moveTo>
                <a:cubicBezTo>
                  <a:pt x="2147375" y="355260"/>
                  <a:pt x="2062160" y="440475"/>
                  <a:pt x="2062160" y="545592"/>
                </a:cubicBezTo>
                <a:lnTo>
                  <a:pt x="2062160" y="610222"/>
                </a:lnTo>
                <a:cubicBezTo>
                  <a:pt x="2062160" y="715339"/>
                  <a:pt x="2147375" y="800554"/>
                  <a:pt x="2252492" y="800554"/>
                </a:cubicBezTo>
                <a:lnTo>
                  <a:pt x="9969667" y="800554"/>
                </a:lnTo>
                <a:cubicBezTo>
                  <a:pt x="10074784" y="800554"/>
                  <a:pt x="10159999" y="715339"/>
                  <a:pt x="10159999" y="610222"/>
                </a:cubicBezTo>
                <a:lnTo>
                  <a:pt x="10159999" y="545592"/>
                </a:lnTo>
                <a:cubicBezTo>
                  <a:pt x="10159999" y="440475"/>
                  <a:pt x="10074784" y="355260"/>
                  <a:pt x="9969667" y="3552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59934"/>
                </a:lnTo>
                <a:lnTo>
                  <a:pt x="0" y="11599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7AD446-0016-4DFA-97E1-CF4BF6837D2D}"/>
              </a:ext>
            </a:extLst>
          </p:cNvPr>
          <p:cNvSpPr txBox="1"/>
          <p:nvPr/>
        </p:nvSpPr>
        <p:spPr>
          <a:xfrm>
            <a:off x="631755" y="313288"/>
            <a:ext cx="2311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Takeout special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F0404B0-7137-348A-574A-8BA777506FFC}"/>
              </a:ext>
            </a:extLst>
          </p:cNvPr>
          <p:cNvSpPr txBox="1"/>
          <p:nvPr/>
        </p:nvSpPr>
        <p:spPr>
          <a:xfrm>
            <a:off x="631755" y="1107707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Socialize soc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CAB9D9-0ADB-3A00-2C8F-54FDDD9B114E}"/>
              </a:ext>
            </a:extLst>
          </p:cNvPr>
          <p:cNvSpPr txBox="1"/>
          <p:nvPr/>
        </p:nvSpPr>
        <p:spPr>
          <a:xfrm>
            <a:off x="631755" y="1939943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Italian wine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26298FB-40EB-A964-D219-7DD7D442FFE6}"/>
              </a:ext>
            </a:extLst>
          </p:cNvPr>
          <p:cNvSpPr txBox="1"/>
          <p:nvPr/>
        </p:nvSpPr>
        <p:spPr>
          <a:xfrm>
            <a:off x="631755" y="2726240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Cozy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jem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9FF6DF-1390-B87E-6C55-06C073AA9F7B}"/>
              </a:ext>
            </a:extLst>
          </p:cNvPr>
          <p:cNvSpPr txBox="1"/>
          <p:nvPr/>
        </p:nvSpPr>
        <p:spPr>
          <a:xfrm>
            <a:off x="631755" y="3550360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Cozy friendly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6D40F47-181E-C5A1-DA95-0BCD1C04FCAB}"/>
              </a:ext>
            </a:extLst>
          </p:cNvPr>
          <p:cNvSpPr txBox="1"/>
          <p:nvPr/>
        </p:nvSpPr>
        <p:spPr>
          <a:xfrm>
            <a:off x="631755" y="4337096"/>
            <a:ext cx="2365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Coolest concert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A3689B-670A-9E5B-56AA-D76ABB4B34F8}"/>
              </a:ext>
            </a:extLst>
          </p:cNvPr>
          <p:cNvSpPr txBox="1"/>
          <p:nvPr/>
        </p:nvSpPr>
        <p:spPr>
          <a:xfrm>
            <a:off x="631755" y="5161035"/>
            <a:ext cx="232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Concert posted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2950BD-F5BB-BF7F-F5AD-4FFD4DD29D71}"/>
              </a:ext>
            </a:extLst>
          </p:cNvPr>
          <p:cNvSpPr txBox="1"/>
          <p:nvPr/>
        </p:nvSpPr>
        <p:spPr>
          <a:xfrm>
            <a:off x="631755" y="5948595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Closed Monday</a:t>
            </a:r>
          </a:p>
        </p:txBody>
      </p:sp>
      <p:pic>
        <p:nvPicPr>
          <p:cNvPr id="85" name="Graphic 84" descr="Star with solid fill">
            <a:extLst>
              <a:ext uri="{FF2B5EF4-FFF2-40B4-BE49-F238E27FC236}">
                <a16:creationId xmlns:a16="http://schemas.microsoft.com/office/drawing/2014/main" id="{05D257A2-56C2-3EAA-3A6B-8ED1F85193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73556" y="2128080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86" name="Graphic 85" descr="Star with solid fill">
            <a:extLst>
              <a:ext uri="{FF2B5EF4-FFF2-40B4-BE49-F238E27FC236}">
                <a16:creationId xmlns:a16="http://schemas.microsoft.com/office/drawing/2014/main" id="{A9E1C194-A123-214B-9202-5F102337AF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77601" y="1241783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87" name="Graphic 86" descr="Star with solid fill">
            <a:extLst>
              <a:ext uri="{FF2B5EF4-FFF2-40B4-BE49-F238E27FC236}">
                <a16:creationId xmlns:a16="http://schemas.microsoft.com/office/drawing/2014/main" id="{640D5236-B5B7-9913-3A14-CB9C7A8C52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78744" y="3840250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88" name="Graphic 87" descr="Star with solid fill">
            <a:extLst>
              <a:ext uri="{FF2B5EF4-FFF2-40B4-BE49-F238E27FC236}">
                <a16:creationId xmlns:a16="http://schemas.microsoft.com/office/drawing/2014/main" id="{547EDF16-577D-F2E4-950B-67A018DCC0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2789" y="2953953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pic>
        <p:nvPicPr>
          <p:cNvPr id="89" name="Graphic 88" descr="Star with solid fill">
            <a:extLst>
              <a:ext uri="{FF2B5EF4-FFF2-40B4-BE49-F238E27FC236}">
                <a16:creationId xmlns:a16="http://schemas.microsoft.com/office/drawing/2014/main" id="{F20D590E-B98E-F09E-3BEA-CC4614390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78744" y="4723811"/>
            <a:ext cx="774444" cy="774444"/>
          </a:xfrm>
          <a:prstGeom prst="rect">
            <a:avLst/>
          </a:prstGeom>
          <a:effectLst>
            <a:innerShdw blurRad="787400">
              <a:schemeClr val="bg1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DB88E6-5F07-8FB1-8D1C-1C164DA24CAF}"/>
              </a:ext>
            </a:extLst>
          </p:cNvPr>
          <p:cNvSpPr txBox="1"/>
          <p:nvPr/>
        </p:nvSpPr>
        <p:spPr>
          <a:xfrm>
            <a:off x="11142116" y="6347617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tf-idf</a:t>
            </a:r>
            <a:endParaRPr lang="en-US" sz="2400" i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24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1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15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1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19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20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23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24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27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28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31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32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8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5000">
                                          <p:cBhvr additive="base">
                                            <p:cTn id="35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5000">
                                          <p:cBhvr additive="base">
                                            <p:cTn id="3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38E1A64-22D7-3163-4067-082008A0E6F1}"/>
              </a:ext>
            </a:extLst>
          </p:cNvPr>
          <p:cNvSpPr/>
          <p:nvPr/>
        </p:nvSpPr>
        <p:spPr>
          <a:xfrm>
            <a:off x="3024189" y="357189"/>
            <a:ext cx="6143625" cy="6143625"/>
          </a:xfrm>
          <a:prstGeom prst="ellipse">
            <a:avLst/>
          </a:prstGeom>
          <a:solidFill>
            <a:srgbClr val="0B0602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9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6D820-4323-BA82-739A-73B28A1306CA}"/>
              </a:ext>
            </a:extLst>
          </p:cNvPr>
          <p:cNvSpPr txBox="1"/>
          <p:nvPr/>
        </p:nvSpPr>
        <p:spPr>
          <a:xfrm>
            <a:off x="3535048" y="3640435"/>
            <a:ext cx="5121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</a:p>
        </p:txBody>
      </p:sp>
      <p:pic>
        <p:nvPicPr>
          <p:cNvPr id="5" name="Graphic 4" descr="Boardroom outline">
            <a:extLst>
              <a:ext uri="{FF2B5EF4-FFF2-40B4-BE49-F238E27FC236}">
                <a16:creationId xmlns:a16="http://schemas.microsoft.com/office/drawing/2014/main" id="{E8D3E286-6EA4-FCF3-4706-BE67D5344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3094" y="831753"/>
            <a:ext cx="2385813" cy="23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" advTm="0"/>
    </mc:Choice>
    <mc:Fallback xmlns="">
      <p:transition spd="slow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tar, blurry, night sky&#10;&#10;Description automatically generated">
            <a:extLst>
              <a:ext uri="{FF2B5EF4-FFF2-40B4-BE49-F238E27FC236}">
                <a16:creationId xmlns:a16="http://schemas.microsoft.com/office/drawing/2014/main" id="{B974876E-1431-0F7F-28D9-D2806927A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7" y="0"/>
            <a:ext cx="12192000" cy="6858000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8853964B-5B9D-6357-7155-8147B79BC0FC}"/>
              </a:ext>
            </a:extLst>
          </p:cNvPr>
          <p:cNvSpPr/>
          <p:nvPr/>
        </p:nvSpPr>
        <p:spPr>
          <a:xfrm>
            <a:off x="-1058195" y="-3695699"/>
            <a:ext cx="14331744" cy="1433174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85FAF-00E9-E26E-0276-4180BB59D6E2}"/>
              </a:ext>
            </a:extLst>
          </p:cNvPr>
          <p:cNvSpPr txBox="1"/>
          <p:nvPr/>
        </p:nvSpPr>
        <p:spPr>
          <a:xfrm>
            <a:off x="631750" y="800136"/>
            <a:ext cx="10928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effectLst>
                  <a:outerShdw blurRad="1270000" algn="ctr" rotWithShape="0">
                    <a:schemeClr val="bg1"/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</a:p>
        </p:txBody>
      </p:sp>
      <p:pic>
        <p:nvPicPr>
          <p:cNvPr id="14" name="Picture 13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73B9282B-E885-C897-7E41-B374A6988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99" y="2531596"/>
            <a:ext cx="6362727" cy="4325815"/>
          </a:xfrm>
          <a:prstGeom prst="rect">
            <a:avLst/>
          </a:prstGeom>
        </p:spPr>
      </p:pic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B575F5-3592-6D6B-1BC9-A9AF7C35CCE6}"/>
              </a:ext>
            </a:extLst>
          </p:cNvPr>
          <p:cNvSpPr/>
          <p:nvPr/>
        </p:nvSpPr>
        <p:spPr>
          <a:xfrm>
            <a:off x="969717" y="1828839"/>
            <a:ext cx="5659683" cy="4325815"/>
          </a:xfrm>
          <a:prstGeom prst="roundRect">
            <a:avLst/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0BFBBC-0A35-FA5D-FB12-7D8D4D2ABADD}"/>
              </a:ext>
            </a:extLst>
          </p:cNvPr>
          <p:cNvSpPr/>
          <p:nvPr/>
        </p:nvSpPr>
        <p:spPr>
          <a:xfrm>
            <a:off x="1190656" y="2954213"/>
            <a:ext cx="5138931" cy="791307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0423A5-AA45-C5F8-F6FD-D051D6D44F66}"/>
              </a:ext>
            </a:extLst>
          </p:cNvPr>
          <p:cNvSpPr/>
          <p:nvPr/>
        </p:nvSpPr>
        <p:spPr>
          <a:xfrm>
            <a:off x="1190654" y="4907885"/>
            <a:ext cx="5137837" cy="791307"/>
          </a:xfrm>
          <a:prstGeom prst="roundRect">
            <a:avLst>
              <a:gd name="adj" fmla="val 14445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A637D8-A205-63AB-FA4B-620591CC9F48}"/>
              </a:ext>
            </a:extLst>
          </p:cNvPr>
          <p:cNvSpPr/>
          <p:nvPr/>
        </p:nvSpPr>
        <p:spPr>
          <a:xfrm>
            <a:off x="1190653" y="2954213"/>
            <a:ext cx="128363" cy="7913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DAF6E80-322E-EAD4-ACD4-0C7902315817}"/>
              </a:ext>
            </a:extLst>
          </p:cNvPr>
          <p:cNvSpPr/>
          <p:nvPr/>
        </p:nvSpPr>
        <p:spPr>
          <a:xfrm>
            <a:off x="1189562" y="3931049"/>
            <a:ext cx="5138930" cy="791307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A4A1FEF-C205-BB2E-79F1-5130C64AF30E}"/>
              </a:ext>
            </a:extLst>
          </p:cNvPr>
          <p:cNvSpPr/>
          <p:nvPr/>
        </p:nvSpPr>
        <p:spPr>
          <a:xfrm>
            <a:off x="1188467" y="3931049"/>
            <a:ext cx="128363" cy="791307"/>
          </a:xfrm>
          <a:prstGeom prst="roundRect">
            <a:avLst>
              <a:gd name="adj" fmla="val 50000"/>
            </a:avLst>
          </a:prstGeom>
          <a:solidFill>
            <a:srgbClr val="E15729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CEAD63-1CD6-A609-F294-FBCB9DAFC010}"/>
              </a:ext>
            </a:extLst>
          </p:cNvPr>
          <p:cNvSpPr/>
          <p:nvPr/>
        </p:nvSpPr>
        <p:spPr>
          <a:xfrm>
            <a:off x="1188467" y="4907885"/>
            <a:ext cx="128363" cy="79130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F9E59F-3316-867C-38B2-ABDEF036CE5E}"/>
              </a:ext>
            </a:extLst>
          </p:cNvPr>
          <p:cNvSpPr txBox="1"/>
          <p:nvPr/>
        </p:nvSpPr>
        <p:spPr>
          <a:xfrm>
            <a:off x="1317925" y="3932184"/>
            <a:ext cx="2096294" cy="553998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Shiny App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79AB5E-A8CC-4AC2-CE18-5712321B0F74}"/>
              </a:ext>
            </a:extLst>
          </p:cNvPr>
          <p:cNvSpPr txBox="1"/>
          <p:nvPr/>
        </p:nvSpPr>
        <p:spPr>
          <a:xfrm>
            <a:off x="1311434" y="4910155"/>
            <a:ext cx="2096294" cy="523220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Limitations</a:t>
            </a:r>
            <a:endParaRPr lang="en-US" sz="3000" dirty="0">
              <a:solidFill>
                <a:schemeClr val="bg1"/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20A0AD-E4F6-3B09-3EDA-40CD43DAE423}"/>
              </a:ext>
            </a:extLst>
          </p:cNvPr>
          <p:cNvSpPr txBox="1"/>
          <p:nvPr/>
        </p:nvSpPr>
        <p:spPr>
          <a:xfrm>
            <a:off x="1335232" y="3430376"/>
            <a:ext cx="3463997" cy="338554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alpha val="50000"/>
                  </a:schemeClr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What do we suggest?</a:t>
            </a:r>
            <a:endParaRPr lang="en-US" i="1" dirty="0">
              <a:solidFill>
                <a:schemeClr val="bg1">
                  <a:alpha val="50000"/>
                </a:schemeClr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763DC7-08B2-F476-0E14-A8708B8EF3DC}"/>
              </a:ext>
            </a:extLst>
          </p:cNvPr>
          <p:cNvSpPr txBox="1"/>
          <p:nvPr/>
        </p:nvSpPr>
        <p:spPr>
          <a:xfrm>
            <a:off x="1335232" y="4414692"/>
            <a:ext cx="3463997" cy="338554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alpha val="50000"/>
                  </a:schemeClr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App for business owner</a:t>
            </a:r>
            <a:endParaRPr lang="en-US" i="1" dirty="0">
              <a:solidFill>
                <a:schemeClr val="bg1">
                  <a:alpha val="50000"/>
                </a:schemeClr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56DF6-25F6-9948-98FE-BAEC60C977C8}"/>
              </a:ext>
            </a:extLst>
          </p:cNvPr>
          <p:cNvSpPr txBox="1"/>
          <p:nvPr/>
        </p:nvSpPr>
        <p:spPr>
          <a:xfrm>
            <a:off x="1335232" y="5379958"/>
            <a:ext cx="3463997" cy="338554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alpha val="50000"/>
                  </a:schemeClr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How can we improve?</a:t>
            </a:r>
            <a:endParaRPr lang="en-US" i="1" dirty="0">
              <a:solidFill>
                <a:schemeClr val="bg1">
                  <a:alpha val="50000"/>
                </a:schemeClr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Slide Zoom 48">
                <a:extLst>
                  <a:ext uri="{FF2B5EF4-FFF2-40B4-BE49-F238E27FC236}">
                    <a16:creationId xmlns:a16="http://schemas.microsoft.com/office/drawing/2014/main" id="{AF4D19AF-D103-CCC3-001A-39729EDE3B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0786700"/>
                  </p:ext>
                </p:extLst>
              </p:nvPr>
            </p:nvGraphicFramePr>
            <p:xfrm>
              <a:off x="5095425" y="3034151"/>
              <a:ext cx="1190274" cy="669530"/>
            </p:xfrm>
            <a:graphic>
              <a:graphicData uri="http://schemas.microsoft.com/office/powerpoint/2016/slidezoom">
                <pslz:sldZm>
                  <pslz:sldZmObj sldId="319" cId="3830762545">
                    <pslz:zmPr id="{5B09A251-E820-4F56-ACAD-06A573EF70C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0274" cy="669530"/>
                        </a:xfrm>
                        <a:prstGeom prst="rect">
                          <a:avLst/>
                        </a:prstGeom>
                        <a:solidFill>
                          <a:srgbClr val="14CE45"/>
                        </a:solidFill>
                        <a:ln w="12700" cap="rnd">
                          <a:solidFill>
                            <a:schemeClr val="bg1">
                              <a:alpha val="18000"/>
                            </a:schemeClr>
                          </a:solidFill>
                        </a:ln>
                        <a:effectLst>
                          <a:outerShdw blurRad="50800" dist="50800" dir="5400000" algn="ctr" rotWithShape="0">
                            <a:srgbClr val="000000">
                              <a:alpha val="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Slide Zoom 4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4D19AF-D103-CCC3-001A-39729EDE3B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5425" y="3034151"/>
                <a:ext cx="1190274" cy="669530"/>
              </a:xfrm>
              <a:prstGeom prst="rect">
                <a:avLst/>
              </a:prstGeom>
              <a:solidFill>
                <a:srgbClr val="14CE45"/>
              </a:solidFill>
              <a:ln w="12700" cap="rnd">
                <a:solidFill>
                  <a:schemeClr val="bg1">
                    <a:alpha val="1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918E61A-3E22-1FDB-698E-D36D2CF7BC59}"/>
              </a:ext>
            </a:extLst>
          </p:cNvPr>
          <p:cNvSpPr txBox="1"/>
          <p:nvPr/>
        </p:nvSpPr>
        <p:spPr>
          <a:xfrm>
            <a:off x="1317924" y="2954213"/>
            <a:ext cx="3463997" cy="523220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Recommendations</a:t>
            </a:r>
            <a:endParaRPr lang="en-US" sz="3000" dirty="0">
              <a:solidFill>
                <a:schemeClr val="bg1"/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Slide Zoom 53">
                <a:extLst>
                  <a:ext uri="{FF2B5EF4-FFF2-40B4-BE49-F238E27FC236}">
                    <a16:creationId xmlns:a16="http://schemas.microsoft.com/office/drawing/2014/main" id="{C5F9EEA8-A78C-CE30-0522-A17B8C80B9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1551387"/>
                  </p:ext>
                </p:extLst>
              </p:nvPr>
            </p:nvGraphicFramePr>
            <p:xfrm>
              <a:off x="5099077" y="3999604"/>
              <a:ext cx="1190276" cy="669530"/>
            </p:xfrm>
            <a:graphic>
              <a:graphicData uri="http://schemas.microsoft.com/office/powerpoint/2016/slidezoom">
                <pslz:sldZm>
                  <pslz:sldZmObj sldId="320" cId="1043467407">
                    <pslz:zmPr id="{FCE2DE99-044C-4D5F-9532-EB71958F80C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0276" cy="669530"/>
                        </a:xfrm>
                        <a:prstGeom prst="rect">
                          <a:avLst/>
                        </a:prstGeom>
                        <a:ln w="12700" cap="rnd">
                          <a:solidFill>
                            <a:prstClr val="ltGray">
                              <a:alpha val="1800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Slide Zoom 5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5F9EEA8-A78C-CE30-0522-A17B8C80B9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99077" y="3999604"/>
                <a:ext cx="1190276" cy="669530"/>
              </a:xfrm>
              <a:prstGeom prst="rect">
                <a:avLst/>
              </a:prstGeom>
              <a:ln w="12700" cap="rnd">
                <a:solidFill>
                  <a:prstClr val="ltGray">
                    <a:alpha val="1800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CA13318F-7161-D56C-2B61-6DB2EC1574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8837306"/>
                  </p:ext>
                </p:extLst>
              </p:nvPr>
            </p:nvGraphicFramePr>
            <p:xfrm>
              <a:off x="5090954" y="4971836"/>
              <a:ext cx="1190276" cy="669530"/>
            </p:xfrm>
            <a:graphic>
              <a:graphicData uri="http://schemas.microsoft.com/office/powerpoint/2016/slidezoom">
                <pslz:sldZm>
                  <pslz:sldZmObj sldId="321" cId="154753291">
                    <pslz:zmPr id="{1B305BEA-87F9-42AB-9F41-9257952DBF3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0276" cy="669530"/>
                        </a:xfrm>
                        <a:prstGeom prst="rect">
                          <a:avLst/>
                        </a:prstGeom>
                        <a:ln w="12700" cap="rnd">
                          <a:solidFill>
                            <a:prstClr val="ltGray">
                              <a:alpha val="1800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A13318F-7161-D56C-2B61-6DB2EC1574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90954" y="4971836"/>
                <a:ext cx="1190276" cy="669530"/>
              </a:xfrm>
              <a:prstGeom prst="rect">
                <a:avLst/>
              </a:prstGeom>
              <a:ln w="12700" cap="rnd">
                <a:solidFill>
                  <a:prstClr val="ltGray">
                    <a:alpha val="18000"/>
                  </a:prstClr>
                </a:solidFill>
              </a:ln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9BD9BE8-5C64-E8ED-172E-29B99A22AF40}"/>
              </a:ext>
            </a:extLst>
          </p:cNvPr>
          <p:cNvSpPr txBox="1"/>
          <p:nvPr/>
        </p:nvSpPr>
        <p:spPr>
          <a:xfrm>
            <a:off x="1288954" y="2072280"/>
            <a:ext cx="5112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4000" b="1" spc="300" dirty="0">
                <a:solidFill>
                  <a:prstClr val="white"/>
                </a:solidFill>
                <a:effectLst>
                  <a:outerShdw blurRad="1270000" algn="ctr" rotWithShape="0">
                    <a:schemeClr val="bg1"/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SECTIONS</a:t>
            </a:r>
          </a:p>
        </p:txBody>
      </p:sp>
    </p:spTree>
    <p:extLst>
      <p:ext uri="{BB962C8B-B14F-4D97-AF65-F5344CB8AC3E}">
        <p14:creationId xmlns:p14="http://schemas.microsoft.com/office/powerpoint/2010/main" val="399881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tar, blurry, night sky&#10;&#10;Description automatically generated">
            <a:extLst>
              <a:ext uri="{FF2B5EF4-FFF2-40B4-BE49-F238E27FC236}">
                <a16:creationId xmlns:a16="http://schemas.microsoft.com/office/drawing/2014/main" id="{B974876E-1431-0F7F-28D9-D2806927A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7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0BFBBC-0A35-FA5D-FB12-7D8D4D2ABADD}"/>
              </a:ext>
            </a:extLst>
          </p:cNvPr>
          <p:cNvSpPr/>
          <p:nvPr/>
        </p:nvSpPr>
        <p:spPr>
          <a:xfrm>
            <a:off x="1061199" y="490424"/>
            <a:ext cx="4759309" cy="1165033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A637D8-A205-63AB-FA4B-620591CC9F48}"/>
              </a:ext>
            </a:extLst>
          </p:cNvPr>
          <p:cNvSpPr/>
          <p:nvPr/>
        </p:nvSpPr>
        <p:spPr>
          <a:xfrm>
            <a:off x="1061196" y="490424"/>
            <a:ext cx="127271" cy="11650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20A0AD-E4F6-3B09-3EDA-40CD43DAE423}"/>
              </a:ext>
            </a:extLst>
          </p:cNvPr>
          <p:cNvSpPr txBox="1"/>
          <p:nvPr/>
        </p:nvSpPr>
        <p:spPr>
          <a:xfrm>
            <a:off x="1205775" y="1193792"/>
            <a:ext cx="3463997" cy="461665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alpha val="50000"/>
                  </a:schemeClr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What do we suggest?</a:t>
            </a:r>
            <a:endParaRPr lang="en-US" sz="2800" i="1" dirty="0">
              <a:solidFill>
                <a:schemeClr val="bg1">
                  <a:alpha val="50000"/>
                </a:schemeClr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763DC7-08B2-F476-0E14-A8708B8EF3DC}"/>
              </a:ext>
            </a:extLst>
          </p:cNvPr>
          <p:cNvSpPr txBox="1"/>
          <p:nvPr/>
        </p:nvSpPr>
        <p:spPr>
          <a:xfrm>
            <a:off x="-4210162" y="4296705"/>
            <a:ext cx="3463997" cy="338554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alpha val="50000"/>
                  </a:schemeClr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App for business owner</a:t>
            </a:r>
            <a:endParaRPr lang="en-US" i="1" dirty="0">
              <a:solidFill>
                <a:schemeClr val="bg1">
                  <a:alpha val="50000"/>
                </a:schemeClr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56DF6-25F6-9948-98FE-BAEC60C977C8}"/>
              </a:ext>
            </a:extLst>
          </p:cNvPr>
          <p:cNvSpPr txBox="1"/>
          <p:nvPr/>
        </p:nvSpPr>
        <p:spPr>
          <a:xfrm>
            <a:off x="-4210162" y="5261971"/>
            <a:ext cx="3463997" cy="338554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alpha val="50000"/>
                  </a:schemeClr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How can we improve?</a:t>
            </a:r>
            <a:endParaRPr lang="en-US" i="1" dirty="0">
              <a:solidFill>
                <a:schemeClr val="bg1">
                  <a:alpha val="50000"/>
                </a:schemeClr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B6025-5533-F14F-18F2-5CD35569442C}"/>
              </a:ext>
            </a:extLst>
          </p:cNvPr>
          <p:cNvSpPr txBox="1"/>
          <p:nvPr/>
        </p:nvSpPr>
        <p:spPr>
          <a:xfrm>
            <a:off x="1188467" y="490424"/>
            <a:ext cx="4632041" cy="707886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Recommendations</a:t>
            </a:r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2A291ED9-AA76-561C-5C67-2FEBC211B21A}"/>
              </a:ext>
            </a:extLst>
          </p:cNvPr>
          <p:cNvSpPr/>
          <p:nvPr/>
        </p:nvSpPr>
        <p:spPr>
          <a:xfrm>
            <a:off x="3266158" y="1901678"/>
            <a:ext cx="6211671" cy="4325815"/>
          </a:xfrm>
          <a:prstGeom prst="roundRect">
            <a:avLst/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63E77125-97E7-4D7E-2F14-08588C3D87CB}"/>
              </a:ext>
            </a:extLst>
          </p:cNvPr>
          <p:cNvSpPr/>
          <p:nvPr/>
        </p:nvSpPr>
        <p:spPr>
          <a:xfrm>
            <a:off x="3487097" y="3027052"/>
            <a:ext cx="5700446" cy="791307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0939826B-3504-133B-7BBA-C0702FD4862A}"/>
              </a:ext>
            </a:extLst>
          </p:cNvPr>
          <p:cNvSpPr/>
          <p:nvPr/>
        </p:nvSpPr>
        <p:spPr>
          <a:xfrm>
            <a:off x="3487095" y="4980724"/>
            <a:ext cx="5700448" cy="791307"/>
          </a:xfrm>
          <a:prstGeom prst="roundRect">
            <a:avLst>
              <a:gd name="adj" fmla="val 14445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F8E3A6C8-B0DA-B69C-35C0-B14DF667FA93}"/>
              </a:ext>
            </a:extLst>
          </p:cNvPr>
          <p:cNvSpPr/>
          <p:nvPr/>
        </p:nvSpPr>
        <p:spPr>
          <a:xfrm>
            <a:off x="3486003" y="4003888"/>
            <a:ext cx="5701540" cy="791307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6DA2C-66BB-4BAD-FC3C-0F956F9C9AC1}"/>
              </a:ext>
            </a:extLst>
          </p:cNvPr>
          <p:cNvSpPr txBox="1"/>
          <p:nvPr/>
        </p:nvSpPr>
        <p:spPr>
          <a:xfrm>
            <a:off x="3736173" y="2145119"/>
            <a:ext cx="5268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3600" b="1" spc="300" dirty="0">
                <a:solidFill>
                  <a:prstClr val="white"/>
                </a:solidFill>
                <a:effectLst>
                  <a:outerShdw blurRad="1270000" algn="ctr" rotWithShape="0">
                    <a:schemeClr val="bg1"/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To increase 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F1F56-18A3-2E93-6C84-E7F88F3E7F4A}"/>
              </a:ext>
            </a:extLst>
          </p:cNvPr>
          <p:cNvSpPr txBox="1"/>
          <p:nvPr/>
        </p:nvSpPr>
        <p:spPr>
          <a:xfrm>
            <a:off x="3712781" y="3161095"/>
            <a:ext cx="4386190" cy="523220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Owning the valet parking</a:t>
            </a:r>
            <a:endParaRPr lang="en-US" sz="3000" dirty="0">
              <a:solidFill>
                <a:schemeClr val="bg1"/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35E1A-864A-D228-7AE7-F0ABDC78B86C}"/>
              </a:ext>
            </a:extLst>
          </p:cNvPr>
          <p:cNvSpPr txBox="1"/>
          <p:nvPr/>
        </p:nvSpPr>
        <p:spPr>
          <a:xfrm>
            <a:off x="3712780" y="4143708"/>
            <a:ext cx="5315106" cy="523220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Offering full bar &amp; Lunch menu</a:t>
            </a:r>
            <a:endParaRPr lang="en-US" sz="3000" dirty="0">
              <a:solidFill>
                <a:schemeClr val="bg1"/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D878F-CD5B-50FA-BE4F-C93F49B10362}"/>
              </a:ext>
            </a:extLst>
          </p:cNvPr>
          <p:cNvSpPr txBox="1"/>
          <p:nvPr/>
        </p:nvSpPr>
        <p:spPr>
          <a:xfrm>
            <a:off x="3712779" y="5126321"/>
            <a:ext cx="5695702" cy="492443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Making intimate or hipster ambience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4A0F00-2A3F-7FB3-55DD-E9DFC265C397}"/>
              </a:ext>
            </a:extLst>
          </p:cNvPr>
          <p:cNvSpPr/>
          <p:nvPr/>
        </p:nvSpPr>
        <p:spPr>
          <a:xfrm>
            <a:off x="3449062" y="3027052"/>
            <a:ext cx="128363" cy="791307"/>
          </a:xfrm>
          <a:prstGeom prst="roundRect">
            <a:avLst>
              <a:gd name="adj" fmla="val 50000"/>
            </a:avLst>
          </a:prstGeom>
          <a:solidFill>
            <a:srgbClr val="E15729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E38275-208C-0294-75D4-D16EF4E5C257}"/>
              </a:ext>
            </a:extLst>
          </p:cNvPr>
          <p:cNvSpPr/>
          <p:nvPr/>
        </p:nvSpPr>
        <p:spPr>
          <a:xfrm>
            <a:off x="3457032" y="4003888"/>
            <a:ext cx="128363" cy="791307"/>
          </a:xfrm>
          <a:prstGeom prst="roundRect">
            <a:avLst>
              <a:gd name="adj" fmla="val 50000"/>
            </a:avLst>
          </a:prstGeom>
          <a:solidFill>
            <a:srgbClr val="E15729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9A3CD-DC9A-8288-B416-71201E439EA6}"/>
              </a:ext>
            </a:extLst>
          </p:cNvPr>
          <p:cNvSpPr/>
          <p:nvPr/>
        </p:nvSpPr>
        <p:spPr>
          <a:xfrm>
            <a:off x="3457032" y="4980724"/>
            <a:ext cx="128363" cy="791307"/>
          </a:xfrm>
          <a:prstGeom prst="roundRect">
            <a:avLst>
              <a:gd name="adj" fmla="val 50000"/>
            </a:avLst>
          </a:prstGeom>
          <a:solidFill>
            <a:srgbClr val="E15729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6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tar, blurry, night sky&#10;&#10;Description automatically generated">
            <a:extLst>
              <a:ext uri="{FF2B5EF4-FFF2-40B4-BE49-F238E27FC236}">
                <a16:creationId xmlns:a16="http://schemas.microsoft.com/office/drawing/2014/main" id="{B974876E-1431-0F7F-28D9-D2806927A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7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725BB4-D6E3-9A44-C163-4337BB7BD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5457"/>
            <a:ext cx="12192000" cy="5202543"/>
          </a:xfrm>
          <a:prstGeom prst="rect">
            <a:avLst/>
          </a:prstGeom>
        </p:spPr>
      </p:pic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0BFBBC-0A35-FA5D-FB12-7D8D4D2ABADD}"/>
              </a:ext>
            </a:extLst>
          </p:cNvPr>
          <p:cNvSpPr/>
          <p:nvPr/>
        </p:nvSpPr>
        <p:spPr>
          <a:xfrm>
            <a:off x="1061199" y="490424"/>
            <a:ext cx="4759309" cy="1165033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0423A5-AA45-C5F8-F6FD-D051D6D44F66}"/>
              </a:ext>
            </a:extLst>
          </p:cNvPr>
          <p:cNvSpPr/>
          <p:nvPr/>
        </p:nvSpPr>
        <p:spPr>
          <a:xfrm>
            <a:off x="-4354739" y="4789898"/>
            <a:ext cx="3591268" cy="791307"/>
          </a:xfrm>
          <a:prstGeom prst="roundRect">
            <a:avLst>
              <a:gd name="adj" fmla="val 14445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A637D8-A205-63AB-FA4B-620591CC9F48}"/>
              </a:ext>
            </a:extLst>
          </p:cNvPr>
          <p:cNvSpPr/>
          <p:nvPr/>
        </p:nvSpPr>
        <p:spPr>
          <a:xfrm>
            <a:off x="1061196" y="490424"/>
            <a:ext cx="127271" cy="1165033"/>
          </a:xfrm>
          <a:prstGeom prst="roundRect">
            <a:avLst>
              <a:gd name="adj" fmla="val 50000"/>
            </a:avLst>
          </a:prstGeom>
          <a:solidFill>
            <a:srgbClr val="E15729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DAF6E80-322E-EAD4-ACD4-0C7902315817}"/>
              </a:ext>
            </a:extLst>
          </p:cNvPr>
          <p:cNvSpPr/>
          <p:nvPr/>
        </p:nvSpPr>
        <p:spPr>
          <a:xfrm>
            <a:off x="-4355832" y="3813062"/>
            <a:ext cx="3592360" cy="791307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20A0AD-E4F6-3B09-3EDA-40CD43DAE423}"/>
              </a:ext>
            </a:extLst>
          </p:cNvPr>
          <p:cNvSpPr txBox="1"/>
          <p:nvPr/>
        </p:nvSpPr>
        <p:spPr>
          <a:xfrm>
            <a:off x="1205775" y="1193792"/>
            <a:ext cx="3463997" cy="461665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alpha val="50000"/>
                  </a:schemeClr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App for business owner</a:t>
            </a:r>
            <a:endParaRPr lang="en-US" sz="2800" i="1" dirty="0">
              <a:solidFill>
                <a:schemeClr val="bg1">
                  <a:alpha val="50000"/>
                </a:schemeClr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B6025-5533-F14F-18F2-5CD35569442C}"/>
              </a:ext>
            </a:extLst>
          </p:cNvPr>
          <p:cNvSpPr txBox="1"/>
          <p:nvPr/>
        </p:nvSpPr>
        <p:spPr>
          <a:xfrm>
            <a:off x="1188467" y="490424"/>
            <a:ext cx="4632041" cy="707886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Shiny App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B005C-5F99-486E-C844-AE8F58DF17B2}"/>
              </a:ext>
            </a:extLst>
          </p:cNvPr>
          <p:cNvGrpSpPr/>
          <p:nvPr/>
        </p:nvGrpSpPr>
        <p:grpSpPr>
          <a:xfrm>
            <a:off x="5437946" y="5926125"/>
            <a:ext cx="1339461" cy="369332"/>
            <a:chOff x="2267587" y="2294068"/>
            <a:chExt cx="1339461" cy="36933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C08A8AE-34F4-6574-2234-87EA2396C006}"/>
                </a:ext>
              </a:extLst>
            </p:cNvPr>
            <p:cNvSpPr/>
            <p:nvPr/>
          </p:nvSpPr>
          <p:spPr>
            <a:xfrm>
              <a:off x="2268498" y="2294068"/>
              <a:ext cx="1338550" cy="369332"/>
            </a:xfrm>
            <a:prstGeom prst="roundRect">
              <a:avLst/>
            </a:prstGeom>
            <a:gradFill>
              <a:gsLst>
                <a:gs pos="100000">
                  <a:srgbClr val="06CB83"/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 w="6350">
              <a:solidFill>
                <a:schemeClr val="bg1">
                  <a:alpha val="50000"/>
                </a:schemeClr>
              </a:solidFill>
            </a:ln>
            <a:effectLst>
              <a:innerShdw blurRad="1905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AA1D48-E6F9-A66C-65C9-B8813CE2192D}"/>
                </a:ext>
              </a:extLst>
            </p:cNvPr>
            <p:cNvSpPr txBox="1"/>
            <p:nvPr/>
          </p:nvSpPr>
          <p:spPr>
            <a:xfrm>
              <a:off x="2267587" y="2294068"/>
              <a:ext cx="1338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2057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Box plot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F4F18E-3952-A85A-F231-053DD9412F55}"/>
              </a:ext>
            </a:extLst>
          </p:cNvPr>
          <p:cNvGrpSpPr/>
          <p:nvPr/>
        </p:nvGrpSpPr>
        <p:grpSpPr>
          <a:xfrm>
            <a:off x="2317426" y="2404381"/>
            <a:ext cx="1339461" cy="369332"/>
            <a:chOff x="2267587" y="2294068"/>
            <a:chExt cx="1339461" cy="36933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39AD10D-B5CC-EC8E-167B-A393F6619702}"/>
                </a:ext>
              </a:extLst>
            </p:cNvPr>
            <p:cNvSpPr/>
            <p:nvPr/>
          </p:nvSpPr>
          <p:spPr>
            <a:xfrm>
              <a:off x="2268498" y="2294068"/>
              <a:ext cx="1338550" cy="369332"/>
            </a:xfrm>
            <a:prstGeom prst="roundRect">
              <a:avLst/>
            </a:prstGeom>
            <a:gradFill>
              <a:gsLst>
                <a:gs pos="100000">
                  <a:srgbClr val="06CB83"/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 w="6350">
              <a:solidFill>
                <a:schemeClr val="bg1">
                  <a:alpha val="50000"/>
                </a:schemeClr>
              </a:solidFill>
            </a:ln>
            <a:effectLst>
              <a:innerShdw blurRad="1905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A5C034-235C-B9AC-5F80-8BB7D290CE71}"/>
                </a:ext>
              </a:extLst>
            </p:cNvPr>
            <p:cNvSpPr txBox="1"/>
            <p:nvPr/>
          </p:nvSpPr>
          <p:spPr>
            <a:xfrm>
              <a:off x="2267587" y="2294068"/>
              <a:ext cx="1338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2057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instruction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9C26D4-220D-A255-129D-D36A83E77407}"/>
              </a:ext>
            </a:extLst>
          </p:cNvPr>
          <p:cNvGrpSpPr/>
          <p:nvPr/>
        </p:nvGrpSpPr>
        <p:grpSpPr>
          <a:xfrm>
            <a:off x="6773642" y="1851497"/>
            <a:ext cx="2493857" cy="992880"/>
            <a:chOff x="2267587" y="2294068"/>
            <a:chExt cx="1339461" cy="92333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DDF237-9CE7-8DB7-B921-8A14D6EB1FB8}"/>
                </a:ext>
              </a:extLst>
            </p:cNvPr>
            <p:cNvSpPr/>
            <p:nvPr/>
          </p:nvSpPr>
          <p:spPr>
            <a:xfrm>
              <a:off x="2268498" y="2294068"/>
              <a:ext cx="1338550" cy="369332"/>
            </a:xfrm>
            <a:prstGeom prst="roundRect">
              <a:avLst/>
            </a:prstGeom>
            <a:gradFill>
              <a:gsLst>
                <a:gs pos="100000">
                  <a:srgbClr val="06CB83"/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 w="6350">
              <a:solidFill>
                <a:schemeClr val="bg1">
                  <a:alpha val="50000"/>
                </a:schemeClr>
              </a:solidFill>
            </a:ln>
            <a:effectLst>
              <a:innerShdw blurRad="1905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BC9FC-D977-3F7D-F0F4-771DE63F660C}"/>
                </a:ext>
              </a:extLst>
            </p:cNvPr>
            <p:cNvSpPr txBox="1"/>
            <p:nvPr/>
          </p:nvSpPr>
          <p:spPr>
            <a:xfrm>
              <a:off x="2267587" y="2294068"/>
              <a:ext cx="1338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2057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General Information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4D5347-37B4-055B-A098-F682072043D7}"/>
              </a:ext>
            </a:extLst>
          </p:cNvPr>
          <p:cNvGrpSpPr/>
          <p:nvPr/>
        </p:nvGrpSpPr>
        <p:grpSpPr>
          <a:xfrm>
            <a:off x="8955846" y="6016833"/>
            <a:ext cx="1966154" cy="646331"/>
            <a:chOff x="2267587" y="2294068"/>
            <a:chExt cx="1339461" cy="64633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F36160-6BF1-672E-3E05-218FC37BF028}"/>
                </a:ext>
              </a:extLst>
            </p:cNvPr>
            <p:cNvSpPr/>
            <p:nvPr/>
          </p:nvSpPr>
          <p:spPr>
            <a:xfrm>
              <a:off x="2268498" y="2294068"/>
              <a:ext cx="1338550" cy="369332"/>
            </a:xfrm>
            <a:prstGeom prst="roundRect">
              <a:avLst/>
            </a:prstGeom>
            <a:gradFill>
              <a:gsLst>
                <a:gs pos="100000">
                  <a:srgbClr val="06CB83"/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 w="6350">
              <a:solidFill>
                <a:schemeClr val="bg1">
                  <a:alpha val="50000"/>
                </a:schemeClr>
              </a:solidFill>
            </a:ln>
            <a:effectLst>
              <a:innerShdw blurRad="1905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F5C02B-0017-F3E3-6748-2AB3D5629997}"/>
                </a:ext>
              </a:extLst>
            </p:cNvPr>
            <p:cNvSpPr txBox="1"/>
            <p:nvPr/>
          </p:nvSpPr>
          <p:spPr>
            <a:xfrm>
              <a:off x="2267587" y="2294068"/>
              <a:ext cx="1338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2057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Top 5 words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69AAA1-7738-9B63-B9F5-AAC5108C4C36}"/>
              </a:ext>
            </a:extLst>
          </p:cNvPr>
          <p:cNvGrpSpPr/>
          <p:nvPr/>
        </p:nvGrpSpPr>
        <p:grpSpPr>
          <a:xfrm>
            <a:off x="9463846" y="3813062"/>
            <a:ext cx="1966154" cy="369332"/>
            <a:chOff x="2267587" y="2294068"/>
            <a:chExt cx="1339461" cy="36933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927E32-8332-A8A4-260B-A808E4E44BAE}"/>
                </a:ext>
              </a:extLst>
            </p:cNvPr>
            <p:cNvSpPr/>
            <p:nvPr/>
          </p:nvSpPr>
          <p:spPr>
            <a:xfrm>
              <a:off x="2268498" y="2294068"/>
              <a:ext cx="1338550" cy="369332"/>
            </a:xfrm>
            <a:prstGeom prst="roundRect">
              <a:avLst/>
            </a:prstGeom>
            <a:gradFill>
              <a:gsLst>
                <a:gs pos="100000">
                  <a:srgbClr val="06CB83"/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 w="6350">
              <a:solidFill>
                <a:schemeClr val="bg1">
                  <a:alpha val="50000"/>
                </a:schemeClr>
              </a:solidFill>
            </a:ln>
            <a:effectLst>
              <a:innerShdw blurRad="1905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51AA79-30C8-572A-A7DC-CCC295F35B36}"/>
                </a:ext>
              </a:extLst>
            </p:cNvPr>
            <p:cNvSpPr txBox="1"/>
            <p:nvPr/>
          </p:nvSpPr>
          <p:spPr>
            <a:xfrm>
              <a:off x="2267587" y="2294068"/>
              <a:ext cx="1338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2057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Bigrams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46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tar, blurry, night sky&#10;&#10;Description automatically generated">
            <a:extLst>
              <a:ext uri="{FF2B5EF4-FFF2-40B4-BE49-F238E27FC236}">
                <a16:creationId xmlns:a16="http://schemas.microsoft.com/office/drawing/2014/main" id="{B974876E-1431-0F7F-28D9-D2806927A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7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749768-2299-0E24-DC05-54DA74BA6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5456"/>
            <a:ext cx="12192000" cy="5202543"/>
          </a:xfrm>
          <a:prstGeom prst="rect">
            <a:avLst/>
          </a:prstGeom>
        </p:spPr>
      </p:pic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0BFBBC-0A35-FA5D-FB12-7D8D4D2ABADD}"/>
              </a:ext>
            </a:extLst>
          </p:cNvPr>
          <p:cNvSpPr/>
          <p:nvPr/>
        </p:nvSpPr>
        <p:spPr>
          <a:xfrm>
            <a:off x="1061199" y="490424"/>
            <a:ext cx="4759309" cy="1165033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0423A5-AA45-C5F8-F6FD-D051D6D44F66}"/>
              </a:ext>
            </a:extLst>
          </p:cNvPr>
          <p:cNvSpPr/>
          <p:nvPr/>
        </p:nvSpPr>
        <p:spPr>
          <a:xfrm>
            <a:off x="-4354739" y="4789898"/>
            <a:ext cx="3591268" cy="791307"/>
          </a:xfrm>
          <a:prstGeom prst="roundRect">
            <a:avLst>
              <a:gd name="adj" fmla="val 14445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A637D8-A205-63AB-FA4B-620591CC9F48}"/>
              </a:ext>
            </a:extLst>
          </p:cNvPr>
          <p:cNvSpPr/>
          <p:nvPr/>
        </p:nvSpPr>
        <p:spPr>
          <a:xfrm>
            <a:off x="1061196" y="490424"/>
            <a:ext cx="127271" cy="1165033"/>
          </a:xfrm>
          <a:prstGeom prst="roundRect">
            <a:avLst>
              <a:gd name="adj" fmla="val 50000"/>
            </a:avLst>
          </a:prstGeom>
          <a:solidFill>
            <a:srgbClr val="E15729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DAF6E80-322E-EAD4-ACD4-0C7902315817}"/>
              </a:ext>
            </a:extLst>
          </p:cNvPr>
          <p:cNvSpPr/>
          <p:nvPr/>
        </p:nvSpPr>
        <p:spPr>
          <a:xfrm>
            <a:off x="-4355832" y="3813062"/>
            <a:ext cx="3592360" cy="791307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20A0AD-E4F6-3B09-3EDA-40CD43DAE423}"/>
              </a:ext>
            </a:extLst>
          </p:cNvPr>
          <p:cNvSpPr txBox="1"/>
          <p:nvPr/>
        </p:nvSpPr>
        <p:spPr>
          <a:xfrm>
            <a:off x="1205775" y="1193792"/>
            <a:ext cx="3463997" cy="461665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alpha val="50000"/>
                  </a:schemeClr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App for business owner</a:t>
            </a:r>
            <a:endParaRPr lang="en-US" sz="2800" i="1" dirty="0">
              <a:solidFill>
                <a:schemeClr val="bg1">
                  <a:alpha val="50000"/>
                </a:schemeClr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B6025-5533-F14F-18F2-5CD35569442C}"/>
              </a:ext>
            </a:extLst>
          </p:cNvPr>
          <p:cNvSpPr txBox="1"/>
          <p:nvPr/>
        </p:nvSpPr>
        <p:spPr>
          <a:xfrm>
            <a:off x="1188467" y="490424"/>
            <a:ext cx="4632041" cy="707886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Shiny App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B005C-5F99-486E-C844-AE8F58DF17B2}"/>
              </a:ext>
            </a:extLst>
          </p:cNvPr>
          <p:cNvGrpSpPr/>
          <p:nvPr/>
        </p:nvGrpSpPr>
        <p:grpSpPr>
          <a:xfrm>
            <a:off x="2211014" y="1699364"/>
            <a:ext cx="3511162" cy="3962408"/>
            <a:chOff x="95886" y="2294068"/>
            <a:chExt cx="3511162" cy="396240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C08A8AE-34F4-6574-2234-87EA2396C006}"/>
                </a:ext>
              </a:extLst>
            </p:cNvPr>
            <p:cNvSpPr/>
            <p:nvPr/>
          </p:nvSpPr>
          <p:spPr>
            <a:xfrm>
              <a:off x="2268498" y="2294068"/>
              <a:ext cx="1338550" cy="369332"/>
            </a:xfrm>
            <a:prstGeom prst="roundRect">
              <a:avLst/>
            </a:prstGeom>
            <a:gradFill>
              <a:gsLst>
                <a:gs pos="100000">
                  <a:srgbClr val="06CB83"/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 w="6350">
              <a:solidFill>
                <a:schemeClr val="bg1">
                  <a:alpha val="50000"/>
                </a:schemeClr>
              </a:solidFill>
            </a:ln>
            <a:effectLst>
              <a:innerShdw blurRad="1905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AA1D48-E6F9-A66C-65C9-B8813CE2192D}"/>
                </a:ext>
              </a:extLst>
            </p:cNvPr>
            <p:cNvSpPr txBox="1"/>
            <p:nvPr/>
          </p:nvSpPr>
          <p:spPr>
            <a:xfrm>
              <a:off x="95886" y="5887144"/>
              <a:ext cx="1891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2057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Input attributes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9C26D4-220D-A255-129D-D36A83E77407}"/>
              </a:ext>
            </a:extLst>
          </p:cNvPr>
          <p:cNvGrpSpPr/>
          <p:nvPr/>
        </p:nvGrpSpPr>
        <p:grpSpPr>
          <a:xfrm>
            <a:off x="6773642" y="1851497"/>
            <a:ext cx="4554758" cy="397152"/>
            <a:chOff x="2267587" y="2294068"/>
            <a:chExt cx="1339461" cy="36933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DDF237-9CE7-8DB7-B921-8A14D6EB1FB8}"/>
                </a:ext>
              </a:extLst>
            </p:cNvPr>
            <p:cNvSpPr/>
            <p:nvPr/>
          </p:nvSpPr>
          <p:spPr>
            <a:xfrm>
              <a:off x="2268498" y="2294068"/>
              <a:ext cx="1338550" cy="369332"/>
            </a:xfrm>
            <a:prstGeom prst="roundRect">
              <a:avLst/>
            </a:prstGeom>
            <a:gradFill>
              <a:gsLst>
                <a:gs pos="100000">
                  <a:srgbClr val="06CB83"/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 w="6350">
              <a:solidFill>
                <a:schemeClr val="bg1">
                  <a:alpha val="50000"/>
                </a:schemeClr>
              </a:solidFill>
            </a:ln>
            <a:effectLst>
              <a:innerShdw blurRad="1905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BC9FC-D977-3F7D-F0F4-771DE63F660C}"/>
                </a:ext>
              </a:extLst>
            </p:cNvPr>
            <p:cNvSpPr txBox="1"/>
            <p:nvPr/>
          </p:nvSpPr>
          <p:spPr>
            <a:xfrm>
              <a:off x="2267587" y="2294068"/>
              <a:ext cx="1338550" cy="34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2057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Suggestions for current/new bar owners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4D5347-37B4-055B-A098-F682072043D7}"/>
              </a:ext>
            </a:extLst>
          </p:cNvPr>
          <p:cNvGrpSpPr/>
          <p:nvPr/>
        </p:nvGrpSpPr>
        <p:grpSpPr>
          <a:xfrm>
            <a:off x="8485946" y="6053852"/>
            <a:ext cx="3083754" cy="646331"/>
            <a:chOff x="2267587" y="2294068"/>
            <a:chExt cx="1339461" cy="64633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F36160-6BF1-672E-3E05-218FC37BF028}"/>
                </a:ext>
              </a:extLst>
            </p:cNvPr>
            <p:cNvSpPr/>
            <p:nvPr/>
          </p:nvSpPr>
          <p:spPr>
            <a:xfrm>
              <a:off x="2268498" y="2294068"/>
              <a:ext cx="1338550" cy="369332"/>
            </a:xfrm>
            <a:prstGeom prst="roundRect">
              <a:avLst/>
            </a:prstGeom>
            <a:gradFill>
              <a:gsLst>
                <a:gs pos="100000">
                  <a:srgbClr val="06CB83"/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 w="6350">
              <a:solidFill>
                <a:schemeClr val="bg1">
                  <a:alpha val="50000"/>
                </a:schemeClr>
              </a:solidFill>
            </a:ln>
            <a:effectLst>
              <a:innerShdw blurRad="1905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F5C02B-0017-F3E3-6748-2AB3D5629997}"/>
                </a:ext>
              </a:extLst>
            </p:cNvPr>
            <p:cNvSpPr txBox="1"/>
            <p:nvPr/>
          </p:nvSpPr>
          <p:spPr>
            <a:xfrm>
              <a:off x="2267587" y="2294068"/>
              <a:ext cx="1338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2057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Detailed recommendation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217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95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tar, blurry, night sky&#10;&#10;Description automatically generated">
            <a:extLst>
              <a:ext uri="{FF2B5EF4-FFF2-40B4-BE49-F238E27FC236}">
                <a16:creationId xmlns:a16="http://schemas.microsoft.com/office/drawing/2014/main" id="{B974876E-1431-0F7F-28D9-D2806927A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7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0BFBBC-0A35-FA5D-FB12-7D8D4D2ABADD}"/>
              </a:ext>
            </a:extLst>
          </p:cNvPr>
          <p:cNvSpPr/>
          <p:nvPr/>
        </p:nvSpPr>
        <p:spPr>
          <a:xfrm>
            <a:off x="1061199" y="490424"/>
            <a:ext cx="4759309" cy="1165033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A637D8-A205-63AB-FA4B-620591CC9F48}"/>
              </a:ext>
            </a:extLst>
          </p:cNvPr>
          <p:cNvSpPr/>
          <p:nvPr/>
        </p:nvSpPr>
        <p:spPr>
          <a:xfrm>
            <a:off x="1061196" y="490424"/>
            <a:ext cx="127271" cy="1165033"/>
          </a:xfrm>
          <a:prstGeom prst="roundRect">
            <a:avLst>
              <a:gd name="adj" fmla="val 50000"/>
            </a:avLst>
          </a:prstGeom>
          <a:solidFill>
            <a:srgbClr val="14CE45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20A0AD-E4F6-3B09-3EDA-40CD43DAE423}"/>
              </a:ext>
            </a:extLst>
          </p:cNvPr>
          <p:cNvSpPr txBox="1"/>
          <p:nvPr/>
        </p:nvSpPr>
        <p:spPr>
          <a:xfrm>
            <a:off x="1205775" y="1193792"/>
            <a:ext cx="3463997" cy="461665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alpha val="50000"/>
                  </a:schemeClr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How can we improve?</a:t>
            </a:r>
            <a:endParaRPr lang="en-US" sz="2800" i="1" dirty="0">
              <a:solidFill>
                <a:schemeClr val="bg1">
                  <a:alpha val="50000"/>
                </a:schemeClr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B6025-5533-F14F-18F2-5CD35569442C}"/>
              </a:ext>
            </a:extLst>
          </p:cNvPr>
          <p:cNvSpPr txBox="1"/>
          <p:nvPr/>
        </p:nvSpPr>
        <p:spPr>
          <a:xfrm>
            <a:off x="1188467" y="490424"/>
            <a:ext cx="4632041" cy="707886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Limitations</a:t>
            </a:r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B803D1-AD3D-41C2-FFB4-14F028FD1DD1}"/>
              </a:ext>
            </a:extLst>
          </p:cNvPr>
          <p:cNvSpPr/>
          <p:nvPr/>
        </p:nvSpPr>
        <p:spPr>
          <a:xfrm>
            <a:off x="436317" y="2093821"/>
            <a:ext cx="5659683" cy="4325815"/>
          </a:xfrm>
          <a:prstGeom prst="roundRect">
            <a:avLst/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1715E64-3FD8-54D2-EFC7-D4CB3A4EDAE3}"/>
              </a:ext>
            </a:extLst>
          </p:cNvPr>
          <p:cNvSpPr/>
          <p:nvPr/>
        </p:nvSpPr>
        <p:spPr>
          <a:xfrm>
            <a:off x="657256" y="3219195"/>
            <a:ext cx="5138931" cy="791307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6A2910D-6693-A124-1645-0D5A8AF8722A}"/>
              </a:ext>
            </a:extLst>
          </p:cNvPr>
          <p:cNvSpPr/>
          <p:nvPr/>
        </p:nvSpPr>
        <p:spPr>
          <a:xfrm>
            <a:off x="657254" y="5172867"/>
            <a:ext cx="5137837" cy="791307"/>
          </a:xfrm>
          <a:prstGeom prst="roundRect">
            <a:avLst>
              <a:gd name="adj" fmla="val 14445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F0ABF9-4876-7EB4-76C5-9AF0BC7F0F32}"/>
              </a:ext>
            </a:extLst>
          </p:cNvPr>
          <p:cNvSpPr/>
          <p:nvPr/>
        </p:nvSpPr>
        <p:spPr>
          <a:xfrm>
            <a:off x="657253" y="3219195"/>
            <a:ext cx="128363" cy="7913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7480172-80F1-B01C-C133-336561FEDCAE}"/>
              </a:ext>
            </a:extLst>
          </p:cNvPr>
          <p:cNvSpPr/>
          <p:nvPr/>
        </p:nvSpPr>
        <p:spPr>
          <a:xfrm>
            <a:off x="656162" y="4196031"/>
            <a:ext cx="5138930" cy="791307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1D1C3D-F3DD-C482-D878-CBE37834C61A}"/>
              </a:ext>
            </a:extLst>
          </p:cNvPr>
          <p:cNvSpPr/>
          <p:nvPr/>
        </p:nvSpPr>
        <p:spPr>
          <a:xfrm>
            <a:off x="655067" y="4196031"/>
            <a:ext cx="128363" cy="791307"/>
          </a:xfrm>
          <a:prstGeom prst="roundRect">
            <a:avLst>
              <a:gd name="adj" fmla="val 50000"/>
            </a:avLst>
          </a:prstGeom>
          <a:solidFill>
            <a:srgbClr val="E15729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C22B7E-9FE3-CB42-4BE6-6CF6AD3DD3D2}"/>
              </a:ext>
            </a:extLst>
          </p:cNvPr>
          <p:cNvSpPr/>
          <p:nvPr/>
        </p:nvSpPr>
        <p:spPr>
          <a:xfrm>
            <a:off x="655067" y="5172867"/>
            <a:ext cx="128363" cy="79130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3431D7-9B66-37D3-6E1D-F668B1FD6C9C}"/>
              </a:ext>
            </a:extLst>
          </p:cNvPr>
          <p:cNvSpPr txBox="1"/>
          <p:nvPr/>
        </p:nvSpPr>
        <p:spPr>
          <a:xfrm>
            <a:off x="784525" y="4314249"/>
            <a:ext cx="5010566" cy="553998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Find more numerical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398367-6F5F-9FC2-A694-3F1B280934A8}"/>
              </a:ext>
            </a:extLst>
          </p:cNvPr>
          <p:cNvSpPr txBox="1"/>
          <p:nvPr/>
        </p:nvSpPr>
        <p:spPr>
          <a:xfrm>
            <a:off x="783430" y="5156554"/>
            <a:ext cx="4783203" cy="830997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Consider ML technique for selecting attributes</a:t>
            </a:r>
            <a:endParaRPr lang="en-US" sz="2800" dirty="0">
              <a:solidFill>
                <a:schemeClr val="bg1"/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B41B1-580A-9775-572C-E8F5CD9A8BF4}"/>
              </a:ext>
            </a:extLst>
          </p:cNvPr>
          <p:cNvSpPr txBox="1"/>
          <p:nvPr/>
        </p:nvSpPr>
        <p:spPr>
          <a:xfrm>
            <a:off x="784524" y="3352665"/>
            <a:ext cx="4776713" cy="523220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Select another model</a:t>
            </a:r>
            <a:endParaRPr lang="en-US" sz="3000" dirty="0">
              <a:solidFill>
                <a:schemeClr val="bg1"/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22DCBB-11C0-A89D-9DFB-F931A2AD3FB5}"/>
              </a:ext>
            </a:extLst>
          </p:cNvPr>
          <p:cNvSpPr txBox="1"/>
          <p:nvPr/>
        </p:nvSpPr>
        <p:spPr>
          <a:xfrm>
            <a:off x="755554" y="2337262"/>
            <a:ext cx="5112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4000" b="1" spc="300" dirty="0">
                <a:solidFill>
                  <a:prstClr val="white"/>
                </a:solidFill>
                <a:effectLst>
                  <a:outerShdw blurRad="1270000" algn="ctr" rotWithShape="0">
                    <a:schemeClr val="bg1"/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RATING MODEL</a:t>
            </a:r>
          </a:p>
        </p:txBody>
      </p:sp>
      <p:sp useBgFill="1"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540984A-6526-73B6-BCBA-235880C118F6}"/>
              </a:ext>
            </a:extLst>
          </p:cNvPr>
          <p:cNvSpPr/>
          <p:nvPr/>
        </p:nvSpPr>
        <p:spPr>
          <a:xfrm>
            <a:off x="6233866" y="2093821"/>
            <a:ext cx="5659683" cy="4325815"/>
          </a:xfrm>
          <a:prstGeom prst="roundRect">
            <a:avLst/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90BBB9-503C-4DB0-B212-0B1BD4FFFE84}"/>
              </a:ext>
            </a:extLst>
          </p:cNvPr>
          <p:cNvSpPr/>
          <p:nvPr/>
        </p:nvSpPr>
        <p:spPr>
          <a:xfrm>
            <a:off x="6454805" y="3219195"/>
            <a:ext cx="5138931" cy="791307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1FD7872-068B-4CA5-27CA-2E861A0F7009}"/>
              </a:ext>
            </a:extLst>
          </p:cNvPr>
          <p:cNvSpPr/>
          <p:nvPr/>
        </p:nvSpPr>
        <p:spPr>
          <a:xfrm>
            <a:off x="6454803" y="5172867"/>
            <a:ext cx="5137837" cy="791307"/>
          </a:xfrm>
          <a:prstGeom prst="roundRect">
            <a:avLst>
              <a:gd name="adj" fmla="val 14445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15FD148-1022-1615-5FB6-CA5BDFBB2FD8}"/>
              </a:ext>
            </a:extLst>
          </p:cNvPr>
          <p:cNvSpPr/>
          <p:nvPr/>
        </p:nvSpPr>
        <p:spPr>
          <a:xfrm>
            <a:off x="6454802" y="3219195"/>
            <a:ext cx="128363" cy="7913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4B3FB67-E9EE-09B3-3D60-C4008EDBA33D}"/>
              </a:ext>
            </a:extLst>
          </p:cNvPr>
          <p:cNvSpPr/>
          <p:nvPr/>
        </p:nvSpPr>
        <p:spPr>
          <a:xfrm>
            <a:off x="6453711" y="4196031"/>
            <a:ext cx="5138930" cy="791307"/>
          </a:xfrm>
          <a:prstGeom prst="roundRect">
            <a:avLst>
              <a:gd name="adj" fmla="val 10533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27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E0F4493-80D8-48FB-C2F7-3E934CAC9A50}"/>
              </a:ext>
            </a:extLst>
          </p:cNvPr>
          <p:cNvSpPr/>
          <p:nvPr/>
        </p:nvSpPr>
        <p:spPr>
          <a:xfrm>
            <a:off x="6452616" y="4196031"/>
            <a:ext cx="128363" cy="791307"/>
          </a:xfrm>
          <a:prstGeom prst="roundRect">
            <a:avLst>
              <a:gd name="adj" fmla="val 50000"/>
            </a:avLst>
          </a:prstGeom>
          <a:solidFill>
            <a:srgbClr val="E15729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C05AB46-E40C-D466-B0FC-7EF6275B5701}"/>
              </a:ext>
            </a:extLst>
          </p:cNvPr>
          <p:cNvSpPr/>
          <p:nvPr/>
        </p:nvSpPr>
        <p:spPr>
          <a:xfrm>
            <a:off x="6452616" y="5172867"/>
            <a:ext cx="128363" cy="79130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>
            <a:outerShdw blurRad="1016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BF451D-9FC3-59FC-99DA-507C2C49B80D}"/>
              </a:ext>
            </a:extLst>
          </p:cNvPr>
          <p:cNvSpPr txBox="1"/>
          <p:nvPr/>
        </p:nvSpPr>
        <p:spPr>
          <a:xfrm>
            <a:off x="6582074" y="4315651"/>
            <a:ext cx="4952672" cy="553998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Reduce some ambiguities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70A8FA-6487-8C3E-EAAC-49EE1B311C85}"/>
              </a:ext>
            </a:extLst>
          </p:cNvPr>
          <p:cNvSpPr txBox="1"/>
          <p:nvPr/>
        </p:nvSpPr>
        <p:spPr>
          <a:xfrm>
            <a:off x="6575582" y="5306910"/>
            <a:ext cx="5017057" cy="523220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Perform statistical tests</a:t>
            </a:r>
            <a:endParaRPr lang="en-US" sz="3000" dirty="0">
              <a:solidFill>
                <a:schemeClr val="bg1"/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F12948-66D8-54ED-D3EA-375DD68BEEDA}"/>
              </a:ext>
            </a:extLst>
          </p:cNvPr>
          <p:cNvSpPr txBox="1"/>
          <p:nvPr/>
        </p:nvSpPr>
        <p:spPr>
          <a:xfrm>
            <a:off x="6582073" y="3352665"/>
            <a:ext cx="4825403" cy="523220"/>
          </a:xfrm>
          <a:prstGeom prst="rect">
            <a:avLst/>
          </a:prstGeom>
          <a:noFill/>
          <a:effectLst>
            <a:outerShdw blurRad="330200" dist="508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Deal with more useful words</a:t>
            </a:r>
            <a:endParaRPr lang="en-US" sz="3000" dirty="0">
              <a:solidFill>
                <a:schemeClr val="bg1"/>
              </a:solidFill>
              <a:effectLst>
                <a:outerShdw blurRad="1270000" sx="102000" sy="102000" algn="ctr" rotWithShape="0">
                  <a:schemeClr val="bg1"/>
                </a:outerShdw>
              </a:effectLst>
              <a:latin typeface="Segoe UI Semibold" panose="020B0702040204020203" pitchFamily="34" charset="0"/>
              <a:ea typeface="Tahom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5E3DD3-161F-8FB2-CCE8-CE1B0B37F169}"/>
              </a:ext>
            </a:extLst>
          </p:cNvPr>
          <p:cNvSpPr txBox="1"/>
          <p:nvPr/>
        </p:nvSpPr>
        <p:spPr>
          <a:xfrm>
            <a:off x="6553103" y="2337262"/>
            <a:ext cx="5112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4000" b="1" spc="300" dirty="0">
                <a:solidFill>
                  <a:prstClr val="white"/>
                </a:solidFill>
                <a:effectLst>
                  <a:outerShdw blurRad="1270000" algn="ctr" rotWithShape="0">
                    <a:schemeClr val="bg1"/>
                  </a:outerShdw>
                </a:effectLst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NLP TASK</a:t>
            </a:r>
          </a:p>
        </p:txBody>
      </p:sp>
    </p:spTree>
    <p:extLst>
      <p:ext uri="{BB962C8B-B14F-4D97-AF65-F5344CB8AC3E}">
        <p14:creationId xmlns:p14="http://schemas.microsoft.com/office/powerpoint/2010/main" val="15475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05E7ED2B-C469-0401-6661-237E71B0B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-7061" y="1386"/>
            <a:ext cx="12187072" cy="6855228"/>
          </a:xfrm>
          <a:prstGeom prst="rect">
            <a:avLst/>
          </a:prstGeom>
        </p:spPr>
      </p:pic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CE9EE43B-8383-EED9-12A6-D8F25F602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700" y="1611723"/>
            <a:ext cx="3634557" cy="36345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E63E3-AA17-5EC9-7709-7CDF20CAB2B6}"/>
              </a:ext>
            </a:extLst>
          </p:cNvPr>
          <p:cNvSpPr txBox="1"/>
          <p:nvPr/>
        </p:nvSpPr>
        <p:spPr>
          <a:xfrm>
            <a:off x="3233147" y="1196223"/>
            <a:ext cx="876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3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Questions of Interest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E70753-DC37-8267-D887-A3B7046D8136}"/>
              </a:ext>
            </a:extLst>
          </p:cNvPr>
          <p:cNvSpPr/>
          <p:nvPr/>
        </p:nvSpPr>
        <p:spPr>
          <a:xfrm rot="5400000">
            <a:off x="7362445" y="-1105089"/>
            <a:ext cx="635000" cy="8019290"/>
          </a:xfrm>
          <a:prstGeom prst="roundRect">
            <a:avLst>
              <a:gd name="adj" fmla="val 50000"/>
            </a:avLst>
          </a:prstGeom>
          <a:solidFill>
            <a:srgbClr val="060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172541-9636-90EC-B885-3F93A58CD208}"/>
              </a:ext>
            </a:extLst>
          </p:cNvPr>
          <p:cNvSpPr/>
          <p:nvPr/>
        </p:nvSpPr>
        <p:spPr>
          <a:xfrm rot="5400000">
            <a:off x="7149078" y="437890"/>
            <a:ext cx="1061735" cy="8019291"/>
          </a:xfrm>
          <a:prstGeom prst="roundRect">
            <a:avLst>
              <a:gd name="adj" fmla="val 50000"/>
            </a:avLst>
          </a:prstGeom>
          <a:solidFill>
            <a:srgbClr val="060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6E85B4-C6C5-260A-E15F-9A73200BA225}"/>
              </a:ext>
            </a:extLst>
          </p:cNvPr>
          <p:cNvSpPr txBox="1"/>
          <p:nvPr/>
        </p:nvSpPr>
        <p:spPr>
          <a:xfrm>
            <a:off x="3827745" y="2619966"/>
            <a:ext cx="7808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1. What makes a bar successful among others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8EC21-B5CE-3118-196B-E784CFBA59AB}"/>
              </a:ext>
            </a:extLst>
          </p:cNvPr>
          <p:cNvSpPr txBox="1"/>
          <p:nvPr/>
        </p:nvSpPr>
        <p:spPr>
          <a:xfrm>
            <a:off x="3827746" y="3970482"/>
            <a:ext cx="7050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2. How could a bar owner do to improve </a:t>
            </a:r>
          </a:p>
          <a:p>
            <a:r>
              <a:rPr lang="en-US" sz="28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   their business ?</a:t>
            </a:r>
          </a:p>
        </p:txBody>
      </p:sp>
    </p:spTree>
    <p:extLst>
      <p:ext uri="{BB962C8B-B14F-4D97-AF65-F5344CB8AC3E}">
        <p14:creationId xmlns:p14="http://schemas.microsoft.com/office/powerpoint/2010/main" val="423102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05E7ED2B-C469-0401-6661-237E71B0B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-7061" y="1386"/>
            <a:ext cx="12187072" cy="68552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0F9156B-2F1B-8A49-0F93-923B38B1E1D5}"/>
              </a:ext>
            </a:extLst>
          </p:cNvPr>
          <p:cNvGrpSpPr/>
          <p:nvPr/>
        </p:nvGrpSpPr>
        <p:grpSpPr>
          <a:xfrm>
            <a:off x="227588" y="1524000"/>
            <a:ext cx="6513212" cy="4258056"/>
            <a:chOff x="3606330" y="1287989"/>
            <a:chExt cx="7111026" cy="4648881"/>
          </a:xfrm>
          <a:solidFill>
            <a:srgbClr val="D9D9D9"/>
          </a:solidFill>
        </p:grpSpPr>
        <p:sp>
          <p:nvSpPr>
            <p:cNvPr id="5" name="Shape 1385">
              <a:extLst>
                <a:ext uri="{FF2B5EF4-FFF2-40B4-BE49-F238E27FC236}">
                  <a16:creationId xmlns:a16="http://schemas.microsoft.com/office/drawing/2014/main" id="{91868B94-AEEE-A3BC-4A8D-955009E4F3A9}"/>
                </a:ext>
              </a:extLst>
            </p:cNvPr>
            <p:cNvSpPr/>
            <p:nvPr/>
          </p:nvSpPr>
          <p:spPr>
            <a:xfrm>
              <a:off x="4142000" y="1287989"/>
              <a:ext cx="886244" cy="6577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9684"/>
                  </a:moveTo>
                  <a:cubicBezTo>
                    <a:pt x="120000" y="29684"/>
                    <a:pt x="108793" y="101684"/>
                    <a:pt x="106459" y="105473"/>
                  </a:cubicBezTo>
                  <a:cubicBezTo>
                    <a:pt x="104591" y="109894"/>
                    <a:pt x="106926" y="108631"/>
                    <a:pt x="106926" y="113052"/>
                  </a:cubicBezTo>
                  <a:cubicBezTo>
                    <a:pt x="106926" y="116842"/>
                    <a:pt x="105992" y="120000"/>
                    <a:pt x="105992" y="120000"/>
                  </a:cubicBezTo>
                  <a:cubicBezTo>
                    <a:pt x="75175" y="109263"/>
                    <a:pt x="75175" y="109263"/>
                    <a:pt x="75175" y="109263"/>
                  </a:cubicBezTo>
                  <a:cubicBezTo>
                    <a:pt x="70038" y="108631"/>
                    <a:pt x="70038" y="108631"/>
                    <a:pt x="70038" y="108631"/>
                  </a:cubicBezTo>
                  <a:cubicBezTo>
                    <a:pt x="68171" y="109263"/>
                    <a:pt x="68171" y="109263"/>
                    <a:pt x="68171" y="109263"/>
                  </a:cubicBezTo>
                  <a:cubicBezTo>
                    <a:pt x="65836" y="108631"/>
                    <a:pt x="65836" y="108631"/>
                    <a:pt x="65836" y="108631"/>
                  </a:cubicBezTo>
                  <a:cubicBezTo>
                    <a:pt x="63968" y="109263"/>
                    <a:pt x="63968" y="109263"/>
                    <a:pt x="63968" y="109263"/>
                  </a:cubicBezTo>
                  <a:cubicBezTo>
                    <a:pt x="50428" y="109894"/>
                    <a:pt x="50428" y="109894"/>
                    <a:pt x="50428" y="109894"/>
                  </a:cubicBezTo>
                  <a:cubicBezTo>
                    <a:pt x="49027" y="108631"/>
                    <a:pt x="49027" y="108631"/>
                    <a:pt x="49027" y="108631"/>
                  </a:cubicBezTo>
                  <a:cubicBezTo>
                    <a:pt x="47626" y="109263"/>
                    <a:pt x="47626" y="109263"/>
                    <a:pt x="47626" y="109263"/>
                  </a:cubicBezTo>
                  <a:cubicBezTo>
                    <a:pt x="46225" y="109894"/>
                    <a:pt x="46225" y="109894"/>
                    <a:pt x="46225" y="109894"/>
                  </a:cubicBezTo>
                  <a:cubicBezTo>
                    <a:pt x="45291" y="109894"/>
                    <a:pt x="45291" y="109894"/>
                    <a:pt x="45291" y="109894"/>
                  </a:cubicBezTo>
                  <a:cubicBezTo>
                    <a:pt x="43891" y="109263"/>
                    <a:pt x="43891" y="109263"/>
                    <a:pt x="43891" y="109263"/>
                  </a:cubicBezTo>
                  <a:cubicBezTo>
                    <a:pt x="43891" y="108631"/>
                    <a:pt x="43891" y="108631"/>
                    <a:pt x="43891" y="108631"/>
                  </a:cubicBezTo>
                  <a:cubicBezTo>
                    <a:pt x="41556" y="108631"/>
                    <a:pt x="41556" y="108631"/>
                    <a:pt x="41556" y="108631"/>
                  </a:cubicBezTo>
                  <a:cubicBezTo>
                    <a:pt x="40155" y="108000"/>
                    <a:pt x="40155" y="108000"/>
                    <a:pt x="40155" y="108000"/>
                  </a:cubicBezTo>
                  <a:cubicBezTo>
                    <a:pt x="39688" y="106736"/>
                    <a:pt x="39688" y="106736"/>
                    <a:pt x="39688" y="106736"/>
                  </a:cubicBezTo>
                  <a:cubicBezTo>
                    <a:pt x="39688" y="106105"/>
                    <a:pt x="39688" y="106105"/>
                    <a:pt x="39688" y="106105"/>
                  </a:cubicBezTo>
                  <a:cubicBezTo>
                    <a:pt x="37821" y="105473"/>
                    <a:pt x="37821" y="105473"/>
                    <a:pt x="37821" y="105473"/>
                  </a:cubicBezTo>
                  <a:cubicBezTo>
                    <a:pt x="34085" y="104210"/>
                    <a:pt x="34085" y="104210"/>
                    <a:pt x="34085" y="104210"/>
                  </a:cubicBezTo>
                  <a:cubicBezTo>
                    <a:pt x="31750" y="102947"/>
                    <a:pt x="31750" y="102947"/>
                    <a:pt x="31750" y="102947"/>
                  </a:cubicBezTo>
                  <a:cubicBezTo>
                    <a:pt x="30817" y="102315"/>
                    <a:pt x="30817" y="102315"/>
                    <a:pt x="30817" y="102315"/>
                  </a:cubicBezTo>
                  <a:cubicBezTo>
                    <a:pt x="28015" y="102947"/>
                    <a:pt x="28015" y="102947"/>
                    <a:pt x="28015" y="102947"/>
                  </a:cubicBezTo>
                  <a:cubicBezTo>
                    <a:pt x="23813" y="104210"/>
                    <a:pt x="23813" y="104210"/>
                    <a:pt x="23813" y="104210"/>
                  </a:cubicBezTo>
                  <a:cubicBezTo>
                    <a:pt x="18677" y="102315"/>
                    <a:pt x="18677" y="102315"/>
                    <a:pt x="18677" y="102315"/>
                  </a:cubicBezTo>
                  <a:cubicBezTo>
                    <a:pt x="15408" y="98526"/>
                    <a:pt x="15408" y="98526"/>
                    <a:pt x="15408" y="98526"/>
                  </a:cubicBezTo>
                  <a:cubicBezTo>
                    <a:pt x="15408" y="98526"/>
                    <a:pt x="16809" y="94105"/>
                    <a:pt x="16342" y="88421"/>
                  </a:cubicBezTo>
                  <a:cubicBezTo>
                    <a:pt x="15875" y="82105"/>
                    <a:pt x="13540" y="80842"/>
                    <a:pt x="13540" y="80842"/>
                  </a:cubicBezTo>
                  <a:cubicBezTo>
                    <a:pt x="11206" y="80842"/>
                    <a:pt x="11206" y="80842"/>
                    <a:pt x="11206" y="80842"/>
                  </a:cubicBezTo>
                  <a:cubicBezTo>
                    <a:pt x="9338" y="79578"/>
                    <a:pt x="9338" y="79578"/>
                    <a:pt x="9338" y="79578"/>
                  </a:cubicBezTo>
                  <a:cubicBezTo>
                    <a:pt x="9338" y="79578"/>
                    <a:pt x="9338" y="75789"/>
                    <a:pt x="7003" y="75789"/>
                  </a:cubicBezTo>
                  <a:cubicBezTo>
                    <a:pt x="4669" y="75789"/>
                    <a:pt x="4669" y="75789"/>
                    <a:pt x="4669" y="75789"/>
                  </a:cubicBezTo>
                  <a:cubicBezTo>
                    <a:pt x="1867" y="75157"/>
                    <a:pt x="1867" y="75157"/>
                    <a:pt x="1867" y="75157"/>
                  </a:cubicBezTo>
                  <a:cubicBezTo>
                    <a:pt x="0" y="73263"/>
                    <a:pt x="0" y="73263"/>
                    <a:pt x="0" y="73263"/>
                  </a:cubicBezTo>
                  <a:cubicBezTo>
                    <a:pt x="466" y="68842"/>
                    <a:pt x="466" y="68842"/>
                    <a:pt x="466" y="68842"/>
                  </a:cubicBezTo>
                  <a:cubicBezTo>
                    <a:pt x="1400" y="65052"/>
                    <a:pt x="1400" y="65052"/>
                    <a:pt x="1400" y="65052"/>
                  </a:cubicBezTo>
                  <a:cubicBezTo>
                    <a:pt x="1867" y="64421"/>
                    <a:pt x="1867" y="64421"/>
                    <a:pt x="1867" y="64421"/>
                  </a:cubicBezTo>
                  <a:cubicBezTo>
                    <a:pt x="2334" y="66315"/>
                    <a:pt x="2334" y="66315"/>
                    <a:pt x="2334" y="66315"/>
                  </a:cubicBezTo>
                  <a:cubicBezTo>
                    <a:pt x="2801" y="66947"/>
                    <a:pt x="2801" y="66947"/>
                    <a:pt x="2801" y="66947"/>
                  </a:cubicBezTo>
                  <a:cubicBezTo>
                    <a:pt x="3268" y="66315"/>
                    <a:pt x="3268" y="66315"/>
                    <a:pt x="3268" y="66315"/>
                  </a:cubicBezTo>
                  <a:cubicBezTo>
                    <a:pt x="3268" y="63789"/>
                    <a:pt x="3268" y="63789"/>
                    <a:pt x="3268" y="63789"/>
                  </a:cubicBezTo>
                  <a:cubicBezTo>
                    <a:pt x="5136" y="62526"/>
                    <a:pt x="5136" y="62526"/>
                    <a:pt x="5136" y="62526"/>
                  </a:cubicBezTo>
                  <a:cubicBezTo>
                    <a:pt x="5136" y="61894"/>
                    <a:pt x="5136" y="61894"/>
                    <a:pt x="5136" y="61894"/>
                  </a:cubicBezTo>
                  <a:cubicBezTo>
                    <a:pt x="4202" y="60631"/>
                    <a:pt x="4202" y="60631"/>
                    <a:pt x="4202" y="60631"/>
                  </a:cubicBezTo>
                  <a:cubicBezTo>
                    <a:pt x="3735" y="60000"/>
                    <a:pt x="3735" y="60000"/>
                    <a:pt x="3735" y="60000"/>
                  </a:cubicBezTo>
                  <a:cubicBezTo>
                    <a:pt x="3268" y="55578"/>
                    <a:pt x="3268" y="55578"/>
                    <a:pt x="3268" y="55578"/>
                  </a:cubicBezTo>
                  <a:cubicBezTo>
                    <a:pt x="6536" y="54947"/>
                    <a:pt x="6536" y="54947"/>
                    <a:pt x="6536" y="54947"/>
                  </a:cubicBezTo>
                  <a:cubicBezTo>
                    <a:pt x="7470" y="53684"/>
                    <a:pt x="7470" y="53684"/>
                    <a:pt x="7470" y="53684"/>
                  </a:cubicBezTo>
                  <a:cubicBezTo>
                    <a:pt x="4669" y="50526"/>
                    <a:pt x="4669" y="50526"/>
                    <a:pt x="4669" y="50526"/>
                  </a:cubicBezTo>
                  <a:cubicBezTo>
                    <a:pt x="3735" y="49263"/>
                    <a:pt x="3735" y="49263"/>
                    <a:pt x="3735" y="49263"/>
                  </a:cubicBezTo>
                  <a:cubicBezTo>
                    <a:pt x="2801" y="40421"/>
                    <a:pt x="2801" y="40421"/>
                    <a:pt x="2801" y="40421"/>
                  </a:cubicBezTo>
                  <a:cubicBezTo>
                    <a:pt x="2801" y="37894"/>
                    <a:pt x="2801" y="37894"/>
                    <a:pt x="2801" y="37894"/>
                  </a:cubicBezTo>
                  <a:cubicBezTo>
                    <a:pt x="3735" y="37263"/>
                    <a:pt x="3735" y="37263"/>
                    <a:pt x="3735" y="37263"/>
                  </a:cubicBezTo>
                  <a:cubicBezTo>
                    <a:pt x="3735" y="25894"/>
                    <a:pt x="3735" y="25894"/>
                    <a:pt x="3735" y="25894"/>
                  </a:cubicBezTo>
                  <a:cubicBezTo>
                    <a:pt x="1400" y="23368"/>
                    <a:pt x="1400" y="23368"/>
                    <a:pt x="1400" y="23368"/>
                  </a:cubicBezTo>
                  <a:cubicBezTo>
                    <a:pt x="1400" y="14526"/>
                    <a:pt x="1400" y="14526"/>
                    <a:pt x="1400" y="14526"/>
                  </a:cubicBezTo>
                  <a:cubicBezTo>
                    <a:pt x="3735" y="10736"/>
                    <a:pt x="3735" y="10736"/>
                    <a:pt x="3735" y="10736"/>
                  </a:cubicBezTo>
                  <a:cubicBezTo>
                    <a:pt x="4669" y="6315"/>
                    <a:pt x="4669" y="6315"/>
                    <a:pt x="4669" y="6315"/>
                  </a:cubicBezTo>
                  <a:cubicBezTo>
                    <a:pt x="9805" y="13263"/>
                    <a:pt x="9805" y="13263"/>
                    <a:pt x="9805" y="13263"/>
                  </a:cubicBezTo>
                  <a:cubicBezTo>
                    <a:pt x="15408" y="18947"/>
                    <a:pt x="15408" y="18947"/>
                    <a:pt x="15408" y="18947"/>
                  </a:cubicBezTo>
                  <a:cubicBezTo>
                    <a:pt x="19610" y="21473"/>
                    <a:pt x="19610" y="21473"/>
                    <a:pt x="19610" y="21473"/>
                  </a:cubicBezTo>
                  <a:cubicBezTo>
                    <a:pt x="22879" y="22736"/>
                    <a:pt x="22879" y="22736"/>
                    <a:pt x="22879" y="22736"/>
                  </a:cubicBezTo>
                  <a:cubicBezTo>
                    <a:pt x="24280" y="22736"/>
                    <a:pt x="24280" y="22736"/>
                    <a:pt x="24280" y="22736"/>
                  </a:cubicBezTo>
                  <a:cubicBezTo>
                    <a:pt x="25680" y="22736"/>
                    <a:pt x="25680" y="22736"/>
                    <a:pt x="25680" y="22736"/>
                  </a:cubicBezTo>
                  <a:cubicBezTo>
                    <a:pt x="26614" y="27157"/>
                    <a:pt x="26614" y="27157"/>
                    <a:pt x="26614" y="27157"/>
                  </a:cubicBezTo>
                  <a:cubicBezTo>
                    <a:pt x="30350" y="26526"/>
                    <a:pt x="30350" y="26526"/>
                    <a:pt x="30350" y="26526"/>
                  </a:cubicBezTo>
                  <a:cubicBezTo>
                    <a:pt x="30817" y="32842"/>
                    <a:pt x="30817" y="32842"/>
                    <a:pt x="30817" y="32842"/>
                  </a:cubicBezTo>
                  <a:cubicBezTo>
                    <a:pt x="29416" y="35368"/>
                    <a:pt x="29416" y="35368"/>
                    <a:pt x="29416" y="35368"/>
                  </a:cubicBezTo>
                  <a:cubicBezTo>
                    <a:pt x="25214" y="38526"/>
                    <a:pt x="25214" y="38526"/>
                    <a:pt x="25214" y="38526"/>
                  </a:cubicBezTo>
                  <a:cubicBezTo>
                    <a:pt x="22412" y="43578"/>
                    <a:pt x="22412" y="43578"/>
                    <a:pt x="22412" y="43578"/>
                  </a:cubicBezTo>
                  <a:cubicBezTo>
                    <a:pt x="21478" y="46105"/>
                    <a:pt x="21478" y="46105"/>
                    <a:pt x="21478" y="46105"/>
                  </a:cubicBezTo>
                  <a:cubicBezTo>
                    <a:pt x="22412" y="46736"/>
                    <a:pt x="22412" y="46736"/>
                    <a:pt x="22412" y="46736"/>
                  </a:cubicBezTo>
                  <a:cubicBezTo>
                    <a:pt x="24280" y="44210"/>
                    <a:pt x="24280" y="44210"/>
                    <a:pt x="24280" y="44210"/>
                  </a:cubicBezTo>
                  <a:cubicBezTo>
                    <a:pt x="25680" y="41684"/>
                    <a:pt x="25680" y="41684"/>
                    <a:pt x="25680" y="41684"/>
                  </a:cubicBezTo>
                  <a:cubicBezTo>
                    <a:pt x="29883" y="37894"/>
                    <a:pt x="29883" y="37894"/>
                    <a:pt x="29883" y="37894"/>
                  </a:cubicBezTo>
                  <a:cubicBezTo>
                    <a:pt x="32684" y="36000"/>
                    <a:pt x="32684" y="36000"/>
                    <a:pt x="32684" y="36000"/>
                  </a:cubicBezTo>
                  <a:cubicBezTo>
                    <a:pt x="32217" y="38526"/>
                    <a:pt x="32217" y="38526"/>
                    <a:pt x="32217" y="38526"/>
                  </a:cubicBezTo>
                  <a:cubicBezTo>
                    <a:pt x="30817" y="40421"/>
                    <a:pt x="30817" y="40421"/>
                    <a:pt x="30817" y="40421"/>
                  </a:cubicBezTo>
                  <a:cubicBezTo>
                    <a:pt x="28949" y="46736"/>
                    <a:pt x="28949" y="46736"/>
                    <a:pt x="28949" y="46736"/>
                  </a:cubicBezTo>
                  <a:cubicBezTo>
                    <a:pt x="24280" y="50526"/>
                    <a:pt x="24280" y="50526"/>
                    <a:pt x="24280" y="50526"/>
                  </a:cubicBezTo>
                  <a:cubicBezTo>
                    <a:pt x="21478" y="54315"/>
                    <a:pt x="21478" y="54315"/>
                    <a:pt x="21478" y="54315"/>
                  </a:cubicBezTo>
                  <a:cubicBezTo>
                    <a:pt x="21478" y="57473"/>
                    <a:pt x="21478" y="57473"/>
                    <a:pt x="21478" y="57473"/>
                  </a:cubicBezTo>
                  <a:cubicBezTo>
                    <a:pt x="23346" y="58105"/>
                    <a:pt x="23346" y="58105"/>
                    <a:pt x="23346" y="58105"/>
                  </a:cubicBezTo>
                  <a:cubicBezTo>
                    <a:pt x="25680" y="54947"/>
                    <a:pt x="25680" y="54947"/>
                    <a:pt x="25680" y="54947"/>
                  </a:cubicBezTo>
                  <a:cubicBezTo>
                    <a:pt x="28015" y="52421"/>
                    <a:pt x="28015" y="52421"/>
                    <a:pt x="28015" y="52421"/>
                  </a:cubicBezTo>
                  <a:cubicBezTo>
                    <a:pt x="30350" y="51789"/>
                    <a:pt x="30350" y="51789"/>
                    <a:pt x="30350" y="51789"/>
                  </a:cubicBezTo>
                  <a:cubicBezTo>
                    <a:pt x="32217" y="49263"/>
                    <a:pt x="32217" y="49263"/>
                    <a:pt x="32217" y="49263"/>
                  </a:cubicBezTo>
                  <a:cubicBezTo>
                    <a:pt x="33151" y="42947"/>
                    <a:pt x="33151" y="42947"/>
                    <a:pt x="33151" y="42947"/>
                  </a:cubicBezTo>
                  <a:cubicBezTo>
                    <a:pt x="35019" y="37894"/>
                    <a:pt x="35019" y="37894"/>
                    <a:pt x="35019" y="37894"/>
                  </a:cubicBezTo>
                  <a:cubicBezTo>
                    <a:pt x="37354" y="34105"/>
                    <a:pt x="37354" y="34105"/>
                    <a:pt x="37354" y="34105"/>
                  </a:cubicBezTo>
                  <a:cubicBezTo>
                    <a:pt x="37821" y="31578"/>
                    <a:pt x="37821" y="31578"/>
                    <a:pt x="37821" y="31578"/>
                  </a:cubicBezTo>
                  <a:cubicBezTo>
                    <a:pt x="36420" y="26526"/>
                    <a:pt x="36420" y="26526"/>
                    <a:pt x="36420" y="26526"/>
                  </a:cubicBezTo>
                  <a:cubicBezTo>
                    <a:pt x="36420" y="21473"/>
                    <a:pt x="36420" y="21473"/>
                    <a:pt x="36420" y="21473"/>
                  </a:cubicBezTo>
                  <a:cubicBezTo>
                    <a:pt x="35019" y="22105"/>
                    <a:pt x="35019" y="22105"/>
                    <a:pt x="35019" y="22105"/>
                  </a:cubicBezTo>
                  <a:cubicBezTo>
                    <a:pt x="34085" y="24000"/>
                    <a:pt x="34085" y="24000"/>
                    <a:pt x="34085" y="24000"/>
                  </a:cubicBezTo>
                  <a:cubicBezTo>
                    <a:pt x="34552" y="29052"/>
                    <a:pt x="34552" y="29052"/>
                    <a:pt x="34552" y="29052"/>
                  </a:cubicBezTo>
                  <a:cubicBezTo>
                    <a:pt x="35486" y="32842"/>
                    <a:pt x="35486" y="32842"/>
                    <a:pt x="35486" y="32842"/>
                  </a:cubicBezTo>
                  <a:cubicBezTo>
                    <a:pt x="35486" y="34105"/>
                    <a:pt x="35486" y="34105"/>
                    <a:pt x="35486" y="34105"/>
                  </a:cubicBezTo>
                  <a:cubicBezTo>
                    <a:pt x="34552" y="33473"/>
                    <a:pt x="34552" y="33473"/>
                    <a:pt x="34552" y="33473"/>
                  </a:cubicBezTo>
                  <a:cubicBezTo>
                    <a:pt x="33618" y="32210"/>
                    <a:pt x="33618" y="32210"/>
                    <a:pt x="33618" y="32210"/>
                  </a:cubicBezTo>
                  <a:cubicBezTo>
                    <a:pt x="32684" y="29052"/>
                    <a:pt x="32684" y="29052"/>
                    <a:pt x="32684" y="29052"/>
                  </a:cubicBezTo>
                  <a:cubicBezTo>
                    <a:pt x="31750" y="25894"/>
                    <a:pt x="31750" y="25894"/>
                    <a:pt x="31750" y="25894"/>
                  </a:cubicBezTo>
                  <a:cubicBezTo>
                    <a:pt x="31750" y="23368"/>
                    <a:pt x="31750" y="23368"/>
                    <a:pt x="31750" y="23368"/>
                  </a:cubicBezTo>
                  <a:cubicBezTo>
                    <a:pt x="34085" y="20210"/>
                    <a:pt x="34085" y="20210"/>
                    <a:pt x="34085" y="20210"/>
                  </a:cubicBezTo>
                  <a:cubicBezTo>
                    <a:pt x="35019" y="17684"/>
                    <a:pt x="35019" y="17684"/>
                    <a:pt x="35019" y="17684"/>
                  </a:cubicBezTo>
                  <a:cubicBezTo>
                    <a:pt x="34552" y="15157"/>
                    <a:pt x="34552" y="15157"/>
                    <a:pt x="34552" y="15157"/>
                  </a:cubicBezTo>
                  <a:cubicBezTo>
                    <a:pt x="36887" y="18315"/>
                    <a:pt x="36887" y="18315"/>
                    <a:pt x="36887" y="18315"/>
                  </a:cubicBezTo>
                  <a:cubicBezTo>
                    <a:pt x="37354" y="18947"/>
                    <a:pt x="37354" y="18947"/>
                    <a:pt x="37354" y="18947"/>
                  </a:cubicBezTo>
                  <a:cubicBezTo>
                    <a:pt x="37821" y="15157"/>
                    <a:pt x="37821" y="15157"/>
                    <a:pt x="37821" y="15157"/>
                  </a:cubicBezTo>
                  <a:cubicBezTo>
                    <a:pt x="36887" y="9473"/>
                    <a:pt x="36887" y="9473"/>
                    <a:pt x="36887" y="9473"/>
                  </a:cubicBezTo>
                  <a:cubicBezTo>
                    <a:pt x="37354" y="7578"/>
                    <a:pt x="37354" y="7578"/>
                    <a:pt x="37354" y="7578"/>
                  </a:cubicBezTo>
                  <a:cubicBezTo>
                    <a:pt x="35953" y="6947"/>
                    <a:pt x="35953" y="6947"/>
                    <a:pt x="35953" y="6947"/>
                  </a:cubicBezTo>
                  <a:cubicBezTo>
                    <a:pt x="35486" y="0"/>
                    <a:pt x="35486" y="0"/>
                    <a:pt x="35486" y="0"/>
                  </a:cubicBezTo>
                  <a:cubicBezTo>
                    <a:pt x="35486" y="0"/>
                    <a:pt x="62101" y="10105"/>
                    <a:pt x="67704" y="12000"/>
                  </a:cubicBezTo>
                  <a:cubicBezTo>
                    <a:pt x="72840" y="13894"/>
                    <a:pt x="107392" y="26526"/>
                    <a:pt x="109727" y="27157"/>
                  </a:cubicBezTo>
                  <a:cubicBezTo>
                    <a:pt x="112062" y="28421"/>
                    <a:pt x="114863" y="28421"/>
                    <a:pt x="114863" y="28421"/>
                  </a:cubicBezTo>
                  <a:lnTo>
                    <a:pt x="120000" y="29684"/>
                  </a:lnTo>
                  <a:close/>
                </a:path>
              </a:pathLst>
            </a:custGeom>
            <a:solidFill>
              <a:srgbClr val="D9D9D9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" name="Shape 1386">
              <a:extLst>
                <a:ext uri="{FF2B5EF4-FFF2-40B4-BE49-F238E27FC236}">
                  <a16:creationId xmlns:a16="http://schemas.microsoft.com/office/drawing/2014/main" id="{0A07AAD9-EC06-4D2E-7C2E-8D75508F04BE}"/>
                </a:ext>
              </a:extLst>
            </p:cNvPr>
            <p:cNvSpPr/>
            <p:nvPr/>
          </p:nvSpPr>
          <p:spPr>
            <a:xfrm>
              <a:off x="5465239" y="3604259"/>
              <a:ext cx="931169" cy="9559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894" y="0"/>
                  </a:moveTo>
                  <a:lnTo>
                    <a:pt x="119999" y="11794"/>
                  </a:lnTo>
                  <a:lnTo>
                    <a:pt x="119473" y="22564"/>
                  </a:lnTo>
                  <a:lnTo>
                    <a:pt x="117894" y="22564"/>
                  </a:lnTo>
                  <a:lnTo>
                    <a:pt x="110526" y="115897"/>
                  </a:lnTo>
                  <a:lnTo>
                    <a:pt x="47894" y="110256"/>
                  </a:lnTo>
                  <a:lnTo>
                    <a:pt x="47368" y="114871"/>
                  </a:lnTo>
                  <a:lnTo>
                    <a:pt x="16842" y="111794"/>
                  </a:lnTo>
                  <a:lnTo>
                    <a:pt x="15263" y="120000"/>
                  </a:lnTo>
                  <a:lnTo>
                    <a:pt x="0" y="117948"/>
                  </a:lnTo>
                  <a:lnTo>
                    <a:pt x="17894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" name="Shape 1387">
              <a:extLst>
                <a:ext uri="{FF2B5EF4-FFF2-40B4-BE49-F238E27FC236}">
                  <a16:creationId xmlns:a16="http://schemas.microsoft.com/office/drawing/2014/main" id="{AC6750CB-F048-8006-700B-0010732F0757}"/>
                </a:ext>
              </a:extLst>
            </p:cNvPr>
            <p:cNvSpPr/>
            <p:nvPr/>
          </p:nvSpPr>
          <p:spPr>
            <a:xfrm>
              <a:off x="5812383" y="3784004"/>
              <a:ext cx="1846001" cy="18219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07" y="68071"/>
                  </a:moveTo>
                  <a:lnTo>
                    <a:pt x="118938" y="65919"/>
                  </a:lnTo>
                  <a:lnTo>
                    <a:pt x="120000" y="64573"/>
                  </a:lnTo>
                  <a:lnTo>
                    <a:pt x="119469" y="62959"/>
                  </a:lnTo>
                  <a:lnTo>
                    <a:pt x="118938" y="60807"/>
                  </a:lnTo>
                  <a:lnTo>
                    <a:pt x="118672" y="59999"/>
                  </a:lnTo>
                  <a:lnTo>
                    <a:pt x="118672" y="58385"/>
                  </a:lnTo>
                  <a:lnTo>
                    <a:pt x="118407" y="57847"/>
                  </a:lnTo>
                  <a:lnTo>
                    <a:pt x="117345" y="55426"/>
                  </a:lnTo>
                  <a:lnTo>
                    <a:pt x="117345" y="54887"/>
                  </a:lnTo>
                  <a:lnTo>
                    <a:pt x="115486" y="53273"/>
                  </a:lnTo>
                  <a:lnTo>
                    <a:pt x="115486" y="35246"/>
                  </a:lnTo>
                  <a:lnTo>
                    <a:pt x="112831" y="34977"/>
                  </a:lnTo>
                  <a:lnTo>
                    <a:pt x="112300" y="35515"/>
                  </a:lnTo>
                  <a:lnTo>
                    <a:pt x="111504" y="35246"/>
                  </a:lnTo>
                  <a:lnTo>
                    <a:pt x="110707" y="34439"/>
                  </a:lnTo>
                  <a:lnTo>
                    <a:pt x="109646" y="33901"/>
                  </a:lnTo>
                  <a:lnTo>
                    <a:pt x="108318" y="33901"/>
                  </a:lnTo>
                  <a:lnTo>
                    <a:pt x="106725" y="32825"/>
                  </a:lnTo>
                  <a:lnTo>
                    <a:pt x="105663" y="31479"/>
                  </a:lnTo>
                  <a:lnTo>
                    <a:pt x="104336" y="31210"/>
                  </a:lnTo>
                  <a:lnTo>
                    <a:pt x="102212" y="31748"/>
                  </a:lnTo>
                  <a:lnTo>
                    <a:pt x="101681" y="31479"/>
                  </a:lnTo>
                  <a:lnTo>
                    <a:pt x="100353" y="31210"/>
                  </a:lnTo>
                  <a:lnTo>
                    <a:pt x="99292" y="32017"/>
                  </a:lnTo>
                  <a:lnTo>
                    <a:pt x="98761" y="32286"/>
                  </a:lnTo>
                  <a:lnTo>
                    <a:pt x="97964" y="31748"/>
                  </a:lnTo>
                  <a:lnTo>
                    <a:pt x="96902" y="31748"/>
                  </a:lnTo>
                  <a:lnTo>
                    <a:pt x="96371" y="32556"/>
                  </a:lnTo>
                  <a:lnTo>
                    <a:pt x="95044" y="33363"/>
                  </a:lnTo>
                  <a:lnTo>
                    <a:pt x="93982" y="33632"/>
                  </a:lnTo>
                  <a:lnTo>
                    <a:pt x="93451" y="32825"/>
                  </a:lnTo>
                  <a:lnTo>
                    <a:pt x="92654" y="32017"/>
                  </a:lnTo>
                  <a:lnTo>
                    <a:pt x="90530" y="32286"/>
                  </a:lnTo>
                  <a:lnTo>
                    <a:pt x="89203" y="31479"/>
                  </a:lnTo>
                  <a:lnTo>
                    <a:pt x="88141" y="31748"/>
                  </a:lnTo>
                  <a:lnTo>
                    <a:pt x="87610" y="32825"/>
                  </a:lnTo>
                  <a:lnTo>
                    <a:pt x="87079" y="33094"/>
                  </a:lnTo>
                  <a:lnTo>
                    <a:pt x="86814" y="31748"/>
                  </a:lnTo>
                  <a:lnTo>
                    <a:pt x="86283" y="31210"/>
                  </a:lnTo>
                  <a:lnTo>
                    <a:pt x="84690" y="32286"/>
                  </a:lnTo>
                  <a:lnTo>
                    <a:pt x="84424" y="31210"/>
                  </a:lnTo>
                  <a:lnTo>
                    <a:pt x="82831" y="30134"/>
                  </a:lnTo>
                  <a:lnTo>
                    <a:pt x="82300" y="30134"/>
                  </a:lnTo>
                  <a:lnTo>
                    <a:pt x="81769" y="30941"/>
                  </a:lnTo>
                  <a:lnTo>
                    <a:pt x="80973" y="31479"/>
                  </a:lnTo>
                  <a:lnTo>
                    <a:pt x="80176" y="31210"/>
                  </a:lnTo>
                  <a:lnTo>
                    <a:pt x="79911" y="29865"/>
                  </a:lnTo>
                  <a:lnTo>
                    <a:pt x="79115" y="29865"/>
                  </a:lnTo>
                  <a:lnTo>
                    <a:pt x="78318" y="28251"/>
                  </a:lnTo>
                  <a:lnTo>
                    <a:pt x="76194" y="28251"/>
                  </a:lnTo>
                  <a:lnTo>
                    <a:pt x="75398" y="28789"/>
                  </a:lnTo>
                  <a:lnTo>
                    <a:pt x="74601" y="27982"/>
                  </a:lnTo>
                  <a:lnTo>
                    <a:pt x="74336" y="27982"/>
                  </a:lnTo>
                  <a:lnTo>
                    <a:pt x="73008" y="28251"/>
                  </a:lnTo>
                  <a:lnTo>
                    <a:pt x="71415" y="27174"/>
                  </a:lnTo>
                  <a:lnTo>
                    <a:pt x="69292" y="27174"/>
                  </a:lnTo>
                  <a:lnTo>
                    <a:pt x="68761" y="25291"/>
                  </a:lnTo>
                  <a:lnTo>
                    <a:pt x="67699" y="24753"/>
                  </a:lnTo>
                  <a:lnTo>
                    <a:pt x="67168" y="25022"/>
                  </a:lnTo>
                  <a:lnTo>
                    <a:pt x="66371" y="24753"/>
                  </a:lnTo>
                  <a:lnTo>
                    <a:pt x="65575" y="25022"/>
                  </a:lnTo>
                  <a:lnTo>
                    <a:pt x="64778" y="25022"/>
                  </a:lnTo>
                  <a:lnTo>
                    <a:pt x="64247" y="24215"/>
                  </a:lnTo>
                  <a:lnTo>
                    <a:pt x="62389" y="22331"/>
                  </a:lnTo>
                  <a:lnTo>
                    <a:pt x="63451" y="1614"/>
                  </a:lnTo>
                  <a:lnTo>
                    <a:pt x="36902" y="0"/>
                  </a:lnTo>
                  <a:lnTo>
                    <a:pt x="33185" y="48968"/>
                  </a:lnTo>
                  <a:lnTo>
                    <a:pt x="1592" y="46008"/>
                  </a:lnTo>
                  <a:lnTo>
                    <a:pt x="1327" y="48430"/>
                  </a:lnTo>
                  <a:lnTo>
                    <a:pt x="0" y="48430"/>
                  </a:lnTo>
                  <a:lnTo>
                    <a:pt x="530" y="49237"/>
                  </a:lnTo>
                  <a:lnTo>
                    <a:pt x="1858" y="50044"/>
                  </a:lnTo>
                  <a:lnTo>
                    <a:pt x="2654" y="51121"/>
                  </a:lnTo>
                  <a:lnTo>
                    <a:pt x="2920" y="51928"/>
                  </a:lnTo>
                  <a:lnTo>
                    <a:pt x="3451" y="53004"/>
                  </a:lnTo>
                  <a:lnTo>
                    <a:pt x="3982" y="53273"/>
                  </a:lnTo>
                  <a:lnTo>
                    <a:pt x="4778" y="53811"/>
                  </a:lnTo>
                  <a:lnTo>
                    <a:pt x="5575" y="54349"/>
                  </a:lnTo>
                  <a:lnTo>
                    <a:pt x="5840" y="55156"/>
                  </a:lnTo>
                  <a:lnTo>
                    <a:pt x="6902" y="56502"/>
                  </a:lnTo>
                  <a:lnTo>
                    <a:pt x="7964" y="57309"/>
                  </a:lnTo>
                  <a:lnTo>
                    <a:pt x="10088" y="60269"/>
                  </a:lnTo>
                  <a:lnTo>
                    <a:pt x="10884" y="60269"/>
                  </a:lnTo>
                  <a:lnTo>
                    <a:pt x="11681" y="61076"/>
                  </a:lnTo>
                  <a:lnTo>
                    <a:pt x="12743" y="61883"/>
                  </a:lnTo>
                  <a:lnTo>
                    <a:pt x="14070" y="62959"/>
                  </a:lnTo>
                  <a:lnTo>
                    <a:pt x="14601" y="64035"/>
                  </a:lnTo>
                  <a:lnTo>
                    <a:pt x="14601" y="65919"/>
                  </a:lnTo>
                  <a:lnTo>
                    <a:pt x="15663" y="67533"/>
                  </a:lnTo>
                  <a:lnTo>
                    <a:pt x="15929" y="68609"/>
                  </a:lnTo>
                  <a:lnTo>
                    <a:pt x="15663" y="69686"/>
                  </a:lnTo>
                  <a:lnTo>
                    <a:pt x="15663" y="71031"/>
                  </a:lnTo>
                  <a:lnTo>
                    <a:pt x="15929" y="72645"/>
                  </a:lnTo>
                  <a:lnTo>
                    <a:pt x="17256" y="73991"/>
                  </a:lnTo>
                  <a:lnTo>
                    <a:pt x="17522" y="74798"/>
                  </a:lnTo>
                  <a:lnTo>
                    <a:pt x="17787" y="75067"/>
                  </a:lnTo>
                  <a:lnTo>
                    <a:pt x="18318" y="75605"/>
                  </a:lnTo>
                  <a:lnTo>
                    <a:pt x="18849" y="76143"/>
                  </a:lnTo>
                  <a:lnTo>
                    <a:pt x="19646" y="76950"/>
                  </a:lnTo>
                  <a:lnTo>
                    <a:pt x="20707" y="77757"/>
                  </a:lnTo>
                  <a:lnTo>
                    <a:pt x="21504" y="78565"/>
                  </a:lnTo>
                  <a:lnTo>
                    <a:pt x="22300" y="78834"/>
                  </a:lnTo>
                  <a:lnTo>
                    <a:pt x="23362" y="79641"/>
                  </a:lnTo>
                  <a:lnTo>
                    <a:pt x="24955" y="80448"/>
                  </a:lnTo>
                  <a:lnTo>
                    <a:pt x="26814" y="81793"/>
                  </a:lnTo>
                  <a:lnTo>
                    <a:pt x="27610" y="82062"/>
                  </a:lnTo>
                  <a:lnTo>
                    <a:pt x="28938" y="82600"/>
                  </a:lnTo>
                  <a:lnTo>
                    <a:pt x="30000" y="82600"/>
                  </a:lnTo>
                  <a:lnTo>
                    <a:pt x="30530" y="81524"/>
                  </a:lnTo>
                  <a:lnTo>
                    <a:pt x="31327" y="80717"/>
                  </a:lnTo>
                  <a:lnTo>
                    <a:pt x="31858" y="80179"/>
                  </a:lnTo>
                  <a:lnTo>
                    <a:pt x="32654" y="79910"/>
                  </a:lnTo>
                  <a:lnTo>
                    <a:pt x="32654" y="78565"/>
                  </a:lnTo>
                  <a:lnTo>
                    <a:pt x="33185" y="77488"/>
                  </a:lnTo>
                  <a:lnTo>
                    <a:pt x="33716" y="76143"/>
                  </a:lnTo>
                  <a:lnTo>
                    <a:pt x="35044" y="74529"/>
                  </a:lnTo>
                  <a:lnTo>
                    <a:pt x="36902" y="74260"/>
                  </a:lnTo>
                  <a:lnTo>
                    <a:pt x="37964" y="73991"/>
                  </a:lnTo>
                  <a:lnTo>
                    <a:pt x="39292" y="73991"/>
                  </a:lnTo>
                  <a:lnTo>
                    <a:pt x="40619" y="74529"/>
                  </a:lnTo>
                  <a:lnTo>
                    <a:pt x="42212" y="74798"/>
                  </a:lnTo>
                  <a:lnTo>
                    <a:pt x="43008" y="74798"/>
                  </a:lnTo>
                  <a:lnTo>
                    <a:pt x="45132" y="75067"/>
                  </a:lnTo>
                  <a:lnTo>
                    <a:pt x="45929" y="75605"/>
                  </a:lnTo>
                  <a:lnTo>
                    <a:pt x="46725" y="77219"/>
                  </a:lnTo>
                  <a:lnTo>
                    <a:pt x="47256" y="77219"/>
                  </a:lnTo>
                  <a:lnTo>
                    <a:pt x="48584" y="78565"/>
                  </a:lnTo>
                  <a:lnTo>
                    <a:pt x="49646" y="79103"/>
                  </a:lnTo>
                  <a:lnTo>
                    <a:pt x="50442" y="80717"/>
                  </a:lnTo>
                  <a:lnTo>
                    <a:pt x="52035" y="82869"/>
                  </a:lnTo>
                  <a:lnTo>
                    <a:pt x="53097" y="86098"/>
                  </a:lnTo>
                  <a:lnTo>
                    <a:pt x="53893" y="87174"/>
                  </a:lnTo>
                  <a:lnTo>
                    <a:pt x="54955" y="89327"/>
                  </a:lnTo>
                  <a:lnTo>
                    <a:pt x="54955" y="90134"/>
                  </a:lnTo>
                  <a:lnTo>
                    <a:pt x="55752" y="92286"/>
                  </a:lnTo>
                  <a:lnTo>
                    <a:pt x="57876" y="94170"/>
                  </a:lnTo>
                  <a:lnTo>
                    <a:pt x="58407" y="96322"/>
                  </a:lnTo>
                  <a:lnTo>
                    <a:pt x="61061" y="99551"/>
                  </a:lnTo>
                  <a:lnTo>
                    <a:pt x="62389" y="100089"/>
                  </a:lnTo>
                  <a:lnTo>
                    <a:pt x="62123" y="102511"/>
                  </a:lnTo>
                  <a:lnTo>
                    <a:pt x="61592" y="103049"/>
                  </a:lnTo>
                  <a:lnTo>
                    <a:pt x="62123" y="103587"/>
                  </a:lnTo>
                  <a:lnTo>
                    <a:pt x="62920" y="104394"/>
                  </a:lnTo>
                  <a:lnTo>
                    <a:pt x="62920" y="106008"/>
                  </a:lnTo>
                  <a:lnTo>
                    <a:pt x="64513" y="108968"/>
                  </a:lnTo>
                  <a:lnTo>
                    <a:pt x="65309" y="110582"/>
                  </a:lnTo>
                  <a:lnTo>
                    <a:pt x="66106" y="111928"/>
                  </a:lnTo>
                  <a:lnTo>
                    <a:pt x="66637" y="113273"/>
                  </a:lnTo>
                  <a:lnTo>
                    <a:pt x="68761" y="113542"/>
                  </a:lnTo>
                  <a:lnTo>
                    <a:pt x="70088" y="114887"/>
                  </a:lnTo>
                  <a:lnTo>
                    <a:pt x="72477" y="114887"/>
                  </a:lnTo>
                  <a:lnTo>
                    <a:pt x="74336" y="116771"/>
                  </a:lnTo>
                  <a:lnTo>
                    <a:pt x="75398" y="116771"/>
                  </a:lnTo>
                  <a:lnTo>
                    <a:pt x="75929" y="117578"/>
                  </a:lnTo>
                  <a:lnTo>
                    <a:pt x="77256" y="117847"/>
                  </a:lnTo>
                  <a:lnTo>
                    <a:pt x="77522" y="117309"/>
                  </a:lnTo>
                  <a:lnTo>
                    <a:pt x="80176" y="117847"/>
                  </a:lnTo>
                  <a:lnTo>
                    <a:pt x="80176" y="118116"/>
                  </a:lnTo>
                  <a:lnTo>
                    <a:pt x="80973" y="118923"/>
                  </a:lnTo>
                  <a:lnTo>
                    <a:pt x="82300" y="119999"/>
                  </a:lnTo>
                  <a:lnTo>
                    <a:pt x="83097" y="119461"/>
                  </a:lnTo>
                  <a:lnTo>
                    <a:pt x="83362" y="118923"/>
                  </a:lnTo>
                  <a:lnTo>
                    <a:pt x="85221" y="118654"/>
                  </a:lnTo>
                  <a:lnTo>
                    <a:pt x="84690" y="117309"/>
                  </a:lnTo>
                  <a:lnTo>
                    <a:pt x="84690" y="116502"/>
                  </a:lnTo>
                  <a:lnTo>
                    <a:pt x="84424" y="115426"/>
                  </a:lnTo>
                  <a:lnTo>
                    <a:pt x="84159" y="114349"/>
                  </a:lnTo>
                  <a:lnTo>
                    <a:pt x="83362" y="113811"/>
                  </a:lnTo>
                  <a:lnTo>
                    <a:pt x="82831" y="112197"/>
                  </a:lnTo>
                  <a:lnTo>
                    <a:pt x="82566" y="110582"/>
                  </a:lnTo>
                  <a:lnTo>
                    <a:pt x="81769" y="108699"/>
                  </a:lnTo>
                  <a:lnTo>
                    <a:pt x="81769" y="107085"/>
                  </a:lnTo>
                  <a:lnTo>
                    <a:pt x="82566" y="104663"/>
                  </a:lnTo>
                  <a:lnTo>
                    <a:pt x="83362" y="102242"/>
                  </a:lnTo>
                  <a:lnTo>
                    <a:pt x="84424" y="99551"/>
                  </a:lnTo>
                  <a:lnTo>
                    <a:pt x="84159" y="99013"/>
                  </a:lnTo>
                  <a:lnTo>
                    <a:pt x="83362" y="98475"/>
                  </a:lnTo>
                  <a:lnTo>
                    <a:pt x="82566" y="97668"/>
                  </a:lnTo>
                  <a:lnTo>
                    <a:pt x="82566" y="97130"/>
                  </a:lnTo>
                  <a:lnTo>
                    <a:pt x="83097" y="97399"/>
                  </a:lnTo>
                  <a:lnTo>
                    <a:pt x="85486" y="97130"/>
                  </a:lnTo>
                  <a:lnTo>
                    <a:pt x="85752" y="97130"/>
                  </a:lnTo>
                  <a:lnTo>
                    <a:pt x="86548" y="95515"/>
                  </a:lnTo>
                  <a:lnTo>
                    <a:pt x="85752" y="95515"/>
                  </a:lnTo>
                  <a:lnTo>
                    <a:pt x="85486" y="94977"/>
                  </a:lnTo>
                  <a:lnTo>
                    <a:pt x="85486" y="94439"/>
                  </a:lnTo>
                  <a:lnTo>
                    <a:pt x="86017" y="94170"/>
                  </a:lnTo>
                  <a:lnTo>
                    <a:pt x="87079" y="94170"/>
                  </a:lnTo>
                  <a:lnTo>
                    <a:pt x="88407" y="94170"/>
                  </a:lnTo>
                  <a:lnTo>
                    <a:pt x="88938" y="94439"/>
                  </a:lnTo>
                  <a:lnTo>
                    <a:pt x="89734" y="94170"/>
                  </a:lnTo>
                  <a:lnTo>
                    <a:pt x="91061" y="93094"/>
                  </a:lnTo>
                  <a:lnTo>
                    <a:pt x="90530" y="93094"/>
                  </a:lnTo>
                  <a:lnTo>
                    <a:pt x="89469" y="93901"/>
                  </a:lnTo>
                  <a:lnTo>
                    <a:pt x="89203" y="92825"/>
                  </a:lnTo>
                  <a:lnTo>
                    <a:pt x="89734" y="91210"/>
                  </a:lnTo>
                  <a:lnTo>
                    <a:pt x="90265" y="91748"/>
                  </a:lnTo>
                  <a:lnTo>
                    <a:pt x="90796" y="92017"/>
                  </a:lnTo>
                  <a:lnTo>
                    <a:pt x="92123" y="92017"/>
                  </a:lnTo>
                  <a:lnTo>
                    <a:pt x="92654" y="91479"/>
                  </a:lnTo>
                  <a:lnTo>
                    <a:pt x="92389" y="90403"/>
                  </a:lnTo>
                  <a:lnTo>
                    <a:pt x="91592" y="89327"/>
                  </a:lnTo>
                  <a:lnTo>
                    <a:pt x="91858" y="89058"/>
                  </a:lnTo>
                  <a:lnTo>
                    <a:pt x="92654" y="89058"/>
                  </a:lnTo>
                  <a:lnTo>
                    <a:pt x="93451" y="88520"/>
                  </a:lnTo>
                  <a:lnTo>
                    <a:pt x="93982" y="89058"/>
                  </a:lnTo>
                  <a:lnTo>
                    <a:pt x="94778" y="88520"/>
                  </a:lnTo>
                  <a:lnTo>
                    <a:pt x="95044" y="89058"/>
                  </a:lnTo>
                  <a:lnTo>
                    <a:pt x="95840" y="89596"/>
                  </a:lnTo>
                  <a:lnTo>
                    <a:pt x="96637" y="89058"/>
                  </a:lnTo>
                  <a:lnTo>
                    <a:pt x="97433" y="88520"/>
                  </a:lnTo>
                  <a:lnTo>
                    <a:pt x="99292" y="87982"/>
                  </a:lnTo>
                  <a:lnTo>
                    <a:pt x="101150" y="87713"/>
                  </a:lnTo>
                  <a:lnTo>
                    <a:pt x="104070" y="86098"/>
                  </a:lnTo>
                  <a:lnTo>
                    <a:pt x="104867" y="84484"/>
                  </a:lnTo>
                  <a:lnTo>
                    <a:pt x="105132" y="83139"/>
                  </a:lnTo>
                  <a:lnTo>
                    <a:pt x="105929" y="82600"/>
                  </a:lnTo>
                  <a:lnTo>
                    <a:pt x="106725" y="82331"/>
                  </a:lnTo>
                  <a:lnTo>
                    <a:pt x="106991" y="82062"/>
                  </a:lnTo>
                  <a:lnTo>
                    <a:pt x="107787" y="81524"/>
                  </a:lnTo>
                  <a:lnTo>
                    <a:pt x="107522" y="80717"/>
                  </a:lnTo>
                  <a:lnTo>
                    <a:pt x="107256" y="79910"/>
                  </a:lnTo>
                  <a:lnTo>
                    <a:pt x="106991" y="79641"/>
                  </a:lnTo>
                  <a:lnTo>
                    <a:pt x="106725" y="79103"/>
                  </a:lnTo>
                  <a:lnTo>
                    <a:pt x="106991" y="78295"/>
                  </a:lnTo>
                  <a:lnTo>
                    <a:pt x="108053" y="77488"/>
                  </a:lnTo>
                  <a:lnTo>
                    <a:pt x="108849" y="76950"/>
                  </a:lnTo>
                  <a:lnTo>
                    <a:pt x="109380" y="76950"/>
                  </a:lnTo>
                  <a:lnTo>
                    <a:pt x="109380" y="77757"/>
                  </a:lnTo>
                  <a:lnTo>
                    <a:pt x="109380" y="78834"/>
                  </a:lnTo>
                  <a:lnTo>
                    <a:pt x="109380" y="80448"/>
                  </a:lnTo>
                  <a:lnTo>
                    <a:pt x="109646" y="80717"/>
                  </a:lnTo>
                  <a:lnTo>
                    <a:pt x="111238" y="79372"/>
                  </a:lnTo>
                  <a:lnTo>
                    <a:pt x="112566" y="79103"/>
                  </a:lnTo>
                  <a:lnTo>
                    <a:pt x="116548" y="77488"/>
                  </a:lnTo>
                  <a:lnTo>
                    <a:pt x="117079" y="77219"/>
                  </a:lnTo>
                  <a:lnTo>
                    <a:pt x="117876" y="75874"/>
                  </a:lnTo>
                  <a:lnTo>
                    <a:pt x="118672" y="73183"/>
                  </a:lnTo>
                  <a:lnTo>
                    <a:pt x="118672" y="72107"/>
                  </a:lnTo>
                  <a:lnTo>
                    <a:pt x="117876" y="70224"/>
                  </a:lnTo>
                  <a:lnTo>
                    <a:pt x="118407" y="68878"/>
                  </a:lnTo>
                  <a:lnTo>
                    <a:pt x="118407" y="68071"/>
                  </a:lnTo>
                  <a:close/>
                </a:path>
              </a:pathLst>
            </a:custGeom>
            <a:solidFill>
              <a:srgbClr val="D9D9D9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10" name="Shape 1388">
              <a:extLst>
                <a:ext uri="{FF2B5EF4-FFF2-40B4-BE49-F238E27FC236}">
                  <a16:creationId xmlns:a16="http://schemas.microsoft.com/office/drawing/2014/main" id="{2AC76E3B-5F1A-63C7-D782-CB37458E93F1}"/>
                </a:ext>
              </a:extLst>
            </p:cNvPr>
            <p:cNvSpPr/>
            <p:nvPr/>
          </p:nvSpPr>
          <p:spPr>
            <a:xfrm>
              <a:off x="4709682" y="3489871"/>
              <a:ext cx="894407" cy="10539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22" y="0"/>
                  </a:moveTo>
                  <a:cubicBezTo>
                    <a:pt x="33822" y="0"/>
                    <a:pt x="31969" y="7500"/>
                    <a:pt x="31505" y="9868"/>
                  </a:cubicBezTo>
                  <a:cubicBezTo>
                    <a:pt x="30579" y="11447"/>
                    <a:pt x="28725" y="16973"/>
                    <a:pt x="28725" y="16973"/>
                  </a:cubicBezTo>
                  <a:cubicBezTo>
                    <a:pt x="27335" y="17763"/>
                    <a:pt x="27335" y="17763"/>
                    <a:pt x="27335" y="17763"/>
                  </a:cubicBezTo>
                  <a:cubicBezTo>
                    <a:pt x="25945" y="16973"/>
                    <a:pt x="25945" y="16973"/>
                    <a:pt x="25945" y="16973"/>
                  </a:cubicBezTo>
                  <a:cubicBezTo>
                    <a:pt x="23629" y="15394"/>
                    <a:pt x="23629" y="15394"/>
                    <a:pt x="23629" y="15394"/>
                  </a:cubicBezTo>
                  <a:cubicBezTo>
                    <a:pt x="21776" y="16184"/>
                    <a:pt x="21776" y="16184"/>
                    <a:pt x="21776" y="16184"/>
                  </a:cubicBezTo>
                  <a:cubicBezTo>
                    <a:pt x="20849" y="14605"/>
                    <a:pt x="20849" y="14605"/>
                    <a:pt x="20849" y="14605"/>
                  </a:cubicBezTo>
                  <a:cubicBezTo>
                    <a:pt x="17606" y="15394"/>
                    <a:pt x="17606" y="15394"/>
                    <a:pt x="17606" y="15394"/>
                  </a:cubicBezTo>
                  <a:cubicBezTo>
                    <a:pt x="16216" y="16578"/>
                    <a:pt x="16216" y="16578"/>
                    <a:pt x="16216" y="16578"/>
                  </a:cubicBezTo>
                  <a:cubicBezTo>
                    <a:pt x="16216" y="20921"/>
                    <a:pt x="16216" y="20921"/>
                    <a:pt x="16216" y="20921"/>
                  </a:cubicBezTo>
                  <a:cubicBezTo>
                    <a:pt x="16216" y="26447"/>
                    <a:pt x="16216" y="26447"/>
                    <a:pt x="16216" y="26447"/>
                  </a:cubicBezTo>
                  <a:cubicBezTo>
                    <a:pt x="16216" y="31578"/>
                    <a:pt x="16216" y="31578"/>
                    <a:pt x="16216" y="31578"/>
                  </a:cubicBezTo>
                  <a:cubicBezTo>
                    <a:pt x="15752" y="33157"/>
                    <a:pt x="15752" y="33157"/>
                    <a:pt x="15752" y="33157"/>
                  </a:cubicBezTo>
                  <a:cubicBezTo>
                    <a:pt x="14362" y="35131"/>
                    <a:pt x="14362" y="35131"/>
                    <a:pt x="14362" y="35131"/>
                  </a:cubicBezTo>
                  <a:cubicBezTo>
                    <a:pt x="13899" y="37105"/>
                    <a:pt x="13899" y="37105"/>
                    <a:pt x="13899" y="37105"/>
                  </a:cubicBezTo>
                  <a:cubicBezTo>
                    <a:pt x="13899" y="39868"/>
                    <a:pt x="13899" y="39868"/>
                    <a:pt x="13899" y="39868"/>
                  </a:cubicBezTo>
                  <a:cubicBezTo>
                    <a:pt x="15752" y="43421"/>
                    <a:pt x="15752" y="43421"/>
                    <a:pt x="15752" y="43421"/>
                  </a:cubicBezTo>
                  <a:cubicBezTo>
                    <a:pt x="16216" y="46973"/>
                    <a:pt x="16216" y="46973"/>
                    <a:pt x="16216" y="46973"/>
                  </a:cubicBezTo>
                  <a:cubicBezTo>
                    <a:pt x="17142" y="48157"/>
                    <a:pt x="17142" y="48157"/>
                    <a:pt x="17142" y="48157"/>
                  </a:cubicBezTo>
                  <a:cubicBezTo>
                    <a:pt x="19459" y="50526"/>
                    <a:pt x="19459" y="50526"/>
                    <a:pt x="19459" y="50526"/>
                  </a:cubicBezTo>
                  <a:cubicBezTo>
                    <a:pt x="18069" y="51315"/>
                    <a:pt x="18069" y="51315"/>
                    <a:pt x="18069" y="51315"/>
                  </a:cubicBezTo>
                  <a:cubicBezTo>
                    <a:pt x="15752" y="52894"/>
                    <a:pt x="15752" y="52894"/>
                    <a:pt x="15752" y="52894"/>
                  </a:cubicBezTo>
                  <a:cubicBezTo>
                    <a:pt x="11119" y="55657"/>
                    <a:pt x="11119" y="55657"/>
                    <a:pt x="11119" y="55657"/>
                  </a:cubicBezTo>
                  <a:cubicBezTo>
                    <a:pt x="9729" y="60789"/>
                    <a:pt x="9729" y="60789"/>
                    <a:pt x="9729" y="60789"/>
                  </a:cubicBezTo>
                  <a:cubicBezTo>
                    <a:pt x="7876" y="63947"/>
                    <a:pt x="7876" y="63947"/>
                    <a:pt x="7876" y="63947"/>
                  </a:cubicBezTo>
                  <a:cubicBezTo>
                    <a:pt x="6023" y="65526"/>
                    <a:pt x="6023" y="65526"/>
                    <a:pt x="6023" y="65526"/>
                  </a:cubicBezTo>
                  <a:cubicBezTo>
                    <a:pt x="5096" y="65921"/>
                    <a:pt x="5096" y="65921"/>
                    <a:pt x="5096" y="65921"/>
                  </a:cubicBezTo>
                  <a:cubicBezTo>
                    <a:pt x="4169" y="67500"/>
                    <a:pt x="4169" y="67500"/>
                    <a:pt x="4169" y="67500"/>
                  </a:cubicBezTo>
                  <a:cubicBezTo>
                    <a:pt x="4633" y="70263"/>
                    <a:pt x="4633" y="70263"/>
                    <a:pt x="4633" y="70263"/>
                  </a:cubicBezTo>
                  <a:cubicBezTo>
                    <a:pt x="4169" y="72236"/>
                    <a:pt x="4169" y="72236"/>
                    <a:pt x="4169" y="72236"/>
                  </a:cubicBezTo>
                  <a:cubicBezTo>
                    <a:pt x="6949" y="74210"/>
                    <a:pt x="6949" y="74210"/>
                    <a:pt x="6949" y="74210"/>
                  </a:cubicBezTo>
                  <a:cubicBezTo>
                    <a:pt x="6023" y="75789"/>
                    <a:pt x="6023" y="75789"/>
                    <a:pt x="6023" y="75789"/>
                  </a:cubicBezTo>
                  <a:cubicBezTo>
                    <a:pt x="2316" y="77368"/>
                    <a:pt x="2316" y="77368"/>
                    <a:pt x="2316" y="77368"/>
                  </a:cubicBezTo>
                  <a:cubicBezTo>
                    <a:pt x="1389" y="78947"/>
                    <a:pt x="1389" y="78947"/>
                    <a:pt x="1389" y="78947"/>
                  </a:cubicBezTo>
                  <a:cubicBezTo>
                    <a:pt x="0" y="81315"/>
                    <a:pt x="0" y="81315"/>
                    <a:pt x="0" y="81315"/>
                  </a:cubicBezTo>
                  <a:cubicBezTo>
                    <a:pt x="64401" y="114868"/>
                    <a:pt x="64401" y="114868"/>
                    <a:pt x="64401" y="114868"/>
                  </a:cubicBezTo>
                  <a:cubicBezTo>
                    <a:pt x="84324" y="118026"/>
                    <a:pt x="84324" y="118026"/>
                    <a:pt x="84324" y="118026"/>
                  </a:cubicBezTo>
                  <a:cubicBezTo>
                    <a:pt x="101003" y="120000"/>
                    <a:pt x="101003" y="120000"/>
                    <a:pt x="101003" y="120000"/>
                  </a:cubicBezTo>
                  <a:cubicBezTo>
                    <a:pt x="101467" y="120000"/>
                    <a:pt x="101467" y="120000"/>
                    <a:pt x="101467" y="120000"/>
                  </a:cubicBezTo>
                  <a:cubicBezTo>
                    <a:pt x="120000" y="13026"/>
                    <a:pt x="120000" y="13026"/>
                    <a:pt x="120000" y="13026"/>
                  </a:cubicBezTo>
                  <a:lnTo>
                    <a:pt x="33822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12" name="Shape 1389">
              <a:extLst>
                <a:ext uri="{FF2B5EF4-FFF2-40B4-BE49-F238E27FC236}">
                  <a16:creationId xmlns:a16="http://schemas.microsoft.com/office/drawing/2014/main" id="{09AB54C1-F899-7509-B4B0-B1EF26A82C46}"/>
                </a:ext>
              </a:extLst>
            </p:cNvPr>
            <p:cNvSpPr/>
            <p:nvPr/>
          </p:nvSpPr>
          <p:spPr>
            <a:xfrm>
              <a:off x="3803021" y="2354210"/>
              <a:ext cx="1049603" cy="18178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793" y="118921"/>
                  </a:moveTo>
                  <a:lnTo>
                    <a:pt x="109260" y="118112"/>
                  </a:lnTo>
                  <a:lnTo>
                    <a:pt x="106926" y="116764"/>
                  </a:lnTo>
                  <a:lnTo>
                    <a:pt x="107392" y="115685"/>
                  </a:lnTo>
                  <a:lnTo>
                    <a:pt x="106926" y="114067"/>
                  </a:lnTo>
                  <a:lnTo>
                    <a:pt x="107859" y="113258"/>
                  </a:lnTo>
                  <a:lnTo>
                    <a:pt x="108793" y="112988"/>
                  </a:lnTo>
                  <a:lnTo>
                    <a:pt x="110194" y="112179"/>
                  </a:lnTo>
                  <a:lnTo>
                    <a:pt x="111595" y="110292"/>
                  </a:lnTo>
                  <a:lnTo>
                    <a:pt x="112996" y="107325"/>
                  </a:lnTo>
                  <a:lnTo>
                    <a:pt x="116731" y="105707"/>
                  </a:lnTo>
                  <a:lnTo>
                    <a:pt x="119066" y="104629"/>
                  </a:lnTo>
                  <a:lnTo>
                    <a:pt x="120000" y="104359"/>
                  </a:lnTo>
                  <a:lnTo>
                    <a:pt x="118132" y="103011"/>
                  </a:lnTo>
                  <a:lnTo>
                    <a:pt x="117198" y="102202"/>
                  </a:lnTo>
                  <a:lnTo>
                    <a:pt x="116731" y="100314"/>
                  </a:lnTo>
                  <a:lnTo>
                    <a:pt x="115330" y="98157"/>
                  </a:lnTo>
                  <a:lnTo>
                    <a:pt x="115330" y="96539"/>
                  </a:lnTo>
                  <a:lnTo>
                    <a:pt x="115797" y="95460"/>
                  </a:lnTo>
                  <a:lnTo>
                    <a:pt x="115797" y="95191"/>
                  </a:lnTo>
                  <a:lnTo>
                    <a:pt x="55097" y="42606"/>
                  </a:lnTo>
                  <a:lnTo>
                    <a:pt x="53696" y="42067"/>
                  </a:lnTo>
                  <a:lnTo>
                    <a:pt x="53229" y="41797"/>
                  </a:lnTo>
                  <a:lnTo>
                    <a:pt x="52762" y="41258"/>
                  </a:lnTo>
                  <a:lnTo>
                    <a:pt x="52295" y="40449"/>
                  </a:lnTo>
                  <a:lnTo>
                    <a:pt x="52762" y="39640"/>
                  </a:lnTo>
                  <a:lnTo>
                    <a:pt x="54630" y="39370"/>
                  </a:lnTo>
                  <a:lnTo>
                    <a:pt x="55564" y="39101"/>
                  </a:lnTo>
                  <a:lnTo>
                    <a:pt x="69105" y="9438"/>
                  </a:lnTo>
                  <a:lnTo>
                    <a:pt x="12140" y="0"/>
                  </a:lnTo>
                  <a:lnTo>
                    <a:pt x="11673" y="1078"/>
                  </a:lnTo>
                  <a:lnTo>
                    <a:pt x="10739" y="1348"/>
                  </a:lnTo>
                  <a:lnTo>
                    <a:pt x="10739" y="2426"/>
                  </a:lnTo>
                  <a:lnTo>
                    <a:pt x="10739" y="3235"/>
                  </a:lnTo>
                  <a:lnTo>
                    <a:pt x="10739" y="5662"/>
                  </a:lnTo>
                  <a:lnTo>
                    <a:pt x="10272" y="6741"/>
                  </a:lnTo>
                  <a:lnTo>
                    <a:pt x="8871" y="8089"/>
                  </a:lnTo>
                  <a:lnTo>
                    <a:pt x="7937" y="8898"/>
                  </a:lnTo>
                  <a:lnTo>
                    <a:pt x="7937" y="9168"/>
                  </a:lnTo>
                  <a:lnTo>
                    <a:pt x="7937" y="10786"/>
                  </a:lnTo>
                  <a:lnTo>
                    <a:pt x="6070" y="12134"/>
                  </a:lnTo>
                  <a:lnTo>
                    <a:pt x="3268" y="13483"/>
                  </a:lnTo>
                  <a:lnTo>
                    <a:pt x="933" y="14831"/>
                  </a:lnTo>
                  <a:lnTo>
                    <a:pt x="466" y="15370"/>
                  </a:lnTo>
                  <a:lnTo>
                    <a:pt x="0" y="16719"/>
                  </a:lnTo>
                  <a:lnTo>
                    <a:pt x="0" y="17797"/>
                  </a:lnTo>
                  <a:lnTo>
                    <a:pt x="466" y="19146"/>
                  </a:lnTo>
                  <a:lnTo>
                    <a:pt x="1400" y="20224"/>
                  </a:lnTo>
                  <a:lnTo>
                    <a:pt x="3268" y="21842"/>
                  </a:lnTo>
                  <a:lnTo>
                    <a:pt x="3735" y="22921"/>
                  </a:lnTo>
                  <a:lnTo>
                    <a:pt x="4202" y="24269"/>
                  </a:lnTo>
                  <a:lnTo>
                    <a:pt x="4202" y="26426"/>
                  </a:lnTo>
                  <a:lnTo>
                    <a:pt x="2801" y="28044"/>
                  </a:lnTo>
                  <a:lnTo>
                    <a:pt x="2334" y="29662"/>
                  </a:lnTo>
                  <a:lnTo>
                    <a:pt x="2334" y="31550"/>
                  </a:lnTo>
                  <a:lnTo>
                    <a:pt x="1867" y="32359"/>
                  </a:lnTo>
                  <a:lnTo>
                    <a:pt x="933" y="32898"/>
                  </a:lnTo>
                  <a:lnTo>
                    <a:pt x="1400" y="33977"/>
                  </a:lnTo>
                  <a:lnTo>
                    <a:pt x="3268" y="35865"/>
                  </a:lnTo>
                  <a:lnTo>
                    <a:pt x="5136" y="39101"/>
                  </a:lnTo>
                  <a:lnTo>
                    <a:pt x="7003" y="41258"/>
                  </a:lnTo>
                  <a:lnTo>
                    <a:pt x="7937" y="42067"/>
                  </a:lnTo>
                  <a:lnTo>
                    <a:pt x="7937" y="43415"/>
                  </a:lnTo>
                  <a:lnTo>
                    <a:pt x="7470" y="44224"/>
                  </a:lnTo>
                  <a:lnTo>
                    <a:pt x="6536" y="44764"/>
                  </a:lnTo>
                  <a:lnTo>
                    <a:pt x="6536" y="45573"/>
                  </a:lnTo>
                  <a:lnTo>
                    <a:pt x="8404" y="45573"/>
                  </a:lnTo>
                  <a:lnTo>
                    <a:pt x="9338" y="46382"/>
                  </a:lnTo>
                  <a:lnTo>
                    <a:pt x="10739" y="47460"/>
                  </a:lnTo>
                  <a:lnTo>
                    <a:pt x="11206" y="48000"/>
                  </a:lnTo>
                  <a:lnTo>
                    <a:pt x="12607" y="48269"/>
                  </a:lnTo>
                  <a:lnTo>
                    <a:pt x="13540" y="47191"/>
                  </a:lnTo>
                  <a:lnTo>
                    <a:pt x="13540" y="45842"/>
                  </a:lnTo>
                  <a:lnTo>
                    <a:pt x="15875" y="45573"/>
                  </a:lnTo>
                  <a:lnTo>
                    <a:pt x="17276" y="46382"/>
                  </a:lnTo>
                  <a:lnTo>
                    <a:pt x="20544" y="46382"/>
                  </a:lnTo>
                  <a:lnTo>
                    <a:pt x="22412" y="47460"/>
                  </a:lnTo>
                  <a:lnTo>
                    <a:pt x="23813" y="47730"/>
                  </a:lnTo>
                  <a:lnTo>
                    <a:pt x="24747" y="48000"/>
                  </a:lnTo>
                  <a:lnTo>
                    <a:pt x="23813" y="48539"/>
                  </a:lnTo>
                  <a:lnTo>
                    <a:pt x="22879" y="48269"/>
                  </a:lnTo>
                  <a:lnTo>
                    <a:pt x="21011" y="47730"/>
                  </a:lnTo>
                  <a:lnTo>
                    <a:pt x="20544" y="47730"/>
                  </a:lnTo>
                  <a:lnTo>
                    <a:pt x="18677" y="47460"/>
                  </a:lnTo>
                  <a:lnTo>
                    <a:pt x="17743" y="47191"/>
                  </a:lnTo>
                  <a:lnTo>
                    <a:pt x="16342" y="46921"/>
                  </a:lnTo>
                  <a:lnTo>
                    <a:pt x="15408" y="47191"/>
                  </a:lnTo>
                  <a:lnTo>
                    <a:pt x="15408" y="47730"/>
                  </a:lnTo>
                  <a:lnTo>
                    <a:pt x="15408" y="49617"/>
                  </a:lnTo>
                  <a:lnTo>
                    <a:pt x="16342" y="50426"/>
                  </a:lnTo>
                  <a:lnTo>
                    <a:pt x="15875" y="52314"/>
                  </a:lnTo>
                  <a:lnTo>
                    <a:pt x="15408" y="52314"/>
                  </a:lnTo>
                  <a:lnTo>
                    <a:pt x="14007" y="51775"/>
                  </a:lnTo>
                  <a:lnTo>
                    <a:pt x="13540" y="51235"/>
                  </a:lnTo>
                  <a:lnTo>
                    <a:pt x="13540" y="50157"/>
                  </a:lnTo>
                  <a:lnTo>
                    <a:pt x="13540" y="49887"/>
                  </a:lnTo>
                  <a:lnTo>
                    <a:pt x="13073" y="49617"/>
                  </a:lnTo>
                  <a:lnTo>
                    <a:pt x="11673" y="49348"/>
                  </a:lnTo>
                  <a:lnTo>
                    <a:pt x="11206" y="50426"/>
                  </a:lnTo>
                  <a:lnTo>
                    <a:pt x="10739" y="50966"/>
                  </a:lnTo>
                  <a:lnTo>
                    <a:pt x="10739" y="52584"/>
                  </a:lnTo>
                  <a:lnTo>
                    <a:pt x="10739" y="55011"/>
                  </a:lnTo>
                  <a:lnTo>
                    <a:pt x="10739" y="56359"/>
                  </a:lnTo>
                  <a:lnTo>
                    <a:pt x="12140" y="57707"/>
                  </a:lnTo>
                  <a:lnTo>
                    <a:pt x="14007" y="58516"/>
                  </a:lnTo>
                  <a:lnTo>
                    <a:pt x="15875" y="59325"/>
                  </a:lnTo>
                  <a:lnTo>
                    <a:pt x="16342" y="60674"/>
                  </a:lnTo>
                  <a:lnTo>
                    <a:pt x="16342" y="61752"/>
                  </a:lnTo>
                  <a:lnTo>
                    <a:pt x="15875" y="62831"/>
                  </a:lnTo>
                  <a:lnTo>
                    <a:pt x="14474" y="63101"/>
                  </a:lnTo>
                  <a:lnTo>
                    <a:pt x="13073" y="63101"/>
                  </a:lnTo>
                  <a:lnTo>
                    <a:pt x="13073" y="65797"/>
                  </a:lnTo>
                  <a:lnTo>
                    <a:pt x="13540" y="66606"/>
                  </a:lnTo>
                  <a:lnTo>
                    <a:pt x="15875" y="68764"/>
                  </a:lnTo>
                  <a:lnTo>
                    <a:pt x="16342" y="70382"/>
                  </a:lnTo>
                  <a:lnTo>
                    <a:pt x="18677" y="72269"/>
                  </a:lnTo>
                  <a:lnTo>
                    <a:pt x="19610" y="74157"/>
                  </a:lnTo>
                  <a:lnTo>
                    <a:pt x="21011" y="75505"/>
                  </a:lnTo>
                  <a:lnTo>
                    <a:pt x="22412" y="77393"/>
                  </a:lnTo>
                  <a:lnTo>
                    <a:pt x="23346" y="77662"/>
                  </a:lnTo>
                  <a:lnTo>
                    <a:pt x="23346" y="79011"/>
                  </a:lnTo>
                  <a:lnTo>
                    <a:pt x="23346" y="79820"/>
                  </a:lnTo>
                  <a:lnTo>
                    <a:pt x="23346" y="80359"/>
                  </a:lnTo>
                  <a:lnTo>
                    <a:pt x="24280" y="80898"/>
                  </a:lnTo>
                  <a:lnTo>
                    <a:pt x="24747" y="81707"/>
                  </a:lnTo>
                  <a:lnTo>
                    <a:pt x="24747" y="82786"/>
                  </a:lnTo>
                  <a:lnTo>
                    <a:pt x="24280" y="85213"/>
                  </a:lnTo>
                  <a:lnTo>
                    <a:pt x="23813" y="86831"/>
                  </a:lnTo>
                  <a:lnTo>
                    <a:pt x="23346" y="88179"/>
                  </a:lnTo>
                  <a:lnTo>
                    <a:pt x="27548" y="89528"/>
                  </a:lnTo>
                  <a:lnTo>
                    <a:pt x="31284" y="90337"/>
                  </a:lnTo>
                  <a:lnTo>
                    <a:pt x="34085" y="91415"/>
                  </a:lnTo>
                  <a:lnTo>
                    <a:pt x="38287" y="92224"/>
                  </a:lnTo>
                  <a:lnTo>
                    <a:pt x="39688" y="93033"/>
                  </a:lnTo>
                  <a:lnTo>
                    <a:pt x="42490" y="95730"/>
                  </a:lnTo>
                  <a:lnTo>
                    <a:pt x="46225" y="97617"/>
                  </a:lnTo>
                  <a:lnTo>
                    <a:pt x="51828" y="98426"/>
                  </a:lnTo>
                  <a:lnTo>
                    <a:pt x="52295" y="100853"/>
                  </a:lnTo>
                  <a:lnTo>
                    <a:pt x="53229" y="101932"/>
                  </a:lnTo>
                  <a:lnTo>
                    <a:pt x="56498" y="102471"/>
                  </a:lnTo>
                  <a:lnTo>
                    <a:pt x="59766" y="104629"/>
                  </a:lnTo>
                  <a:lnTo>
                    <a:pt x="63501" y="107865"/>
                  </a:lnTo>
                  <a:lnTo>
                    <a:pt x="65369" y="109213"/>
                  </a:lnTo>
                  <a:lnTo>
                    <a:pt x="66770" y="111640"/>
                  </a:lnTo>
                  <a:lnTo>
                    <a:pt x="65369" y="113797"/>
                  </a:lnTo>
                  <a:lnTo>
                    <a:pt x="65369" y="115146"/>
                  </a:lnTo>
                  <a:lnTo>
                    <a:pt x="66770" y="117033"/>
                  </a:lnTo>
                  <a:lnTo>
                    <a:pt x="68638" y="117303"/>
                  </a:lnTo>
                  <a:lnTo>
                    <a:pt x="105058" y="120000"/>
                  </a:lnTo>
                  <a:lnTo>
                    <a:pt x="105525" y="119730"/>
                  </a:lnTo>
                  <a:lnTo>
                    <a:pt x="108793" y="118921"/>
                  </a:lnTo>
                  <a:close/>
                </a:path>
              </a:pathLst>
            </a:custGeom>
            <a:solidFill>
              <a:srgbClr val="002060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13" name="Shape 1390">
              <a:extLst>
                <a:ext uri="{FF2B5EF4-FFF2-40B4-BE49-F238E27FC236}">
                  <a16:creationId xmlns:a16="http://schemas.microsoft.com/office/drawing/2014/main" id="{753D8D2E-7838-C142-2914-C30F3F36CBD4}"/>
                </a:ext>
              </a:extLst>
            </p:cNvPr>
            <p:cNvSpPr/>
            <p:nvPr/>
          </p:nvSpPr>
          <p:spPr>
            <a:xfrm>
              <a:off x="6380071" y="3698219"/>
              <a:ext cx="1147624" cy="6168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6853"/>
                  </a:moveTo>
                  <a:cubicBezTo>
                    <a:pt x="0" y="18876"/>
                    <a:pt x="0" y="18876"/>
                    <a:pt x="0" y="18876"/>
                  </a:cubicBezTo>
                  <a:cubicBezTo>
                    <a:pt x="0" y="16853"/>
                    <a:pt x="0" y="16853"/>
                    <a:pt x="0" y="16853"/>
                  </a:cubicBezTo>
                  <a:cubicBezTo>
                    <a:pt x="42650" y="21573"/>
                    <a:pt x="42650" y="21573"/>
                    <a:pt x="42650" y="21573"/>
                  </a:cubicBezTo>
                  <a:cubicBezTo>
                    <a:pt x="40843" y="82921"/>
                    <a:pt x="40843" y="82921"/>
                    <a:pt x="40843" y="82921"/>
                  </a:cubicBezTo>
                  <a:cubicBezTo>
                    <a:pt x="43734" y="88314"/>
                    <a:pt x="43734" y="88314"/>
                    <a:pt x="43734" y="88314"/>
                  </a:cubicBezTo>
                  <a:cubicBezTo>
                    <a:pt x="44819" y="90337"/>
                    <a:pt x="44819" y="90337"/>
                    <a:pt x="44819" y="90337"/>
                  </a:cubicBezTo>
                  <a:cubicBezTo>
                    <a:pt x="45903" y="90337"/>
                    <a:pt x="45903" y="90337"/>
                    <a:pt x="45903" y="90337"/>
                  </a:cubicBezTo>
                  <a:cubicBezTo>
                    <a:pt x="47349" y="89662"/>
                    <a:pt x="47349" y="89662"/>
                    <a:pt x="47349" y="89662"/>
                  </a:cubicBezTo>
                  <a:cubicBezTo>
                    <a:pt x="48433" y="90337"/>
                    <a:pt x="48433" y="90337"/>
                    <a:pt x="48433" y="90337"/>
                  </a:cubicBezTo>
                  <a:cubicBezTo>
                    <a:pt x="49518" y="89662"/>
                    <a:pt x="49518" y="89662"/>
                    <a:pt x="49518" y="89662"/>
                  </a:cubicBezTo>
                  <a:cubicBezTo>
                    <a:pt x="50963" y="91011"/>
                    <a:pt x="50963" y="91011"/>
                    <a:pt x="50963" y="91011"/>
                  </a:cubicBezTo>
                  <a:cubicBezTo>
                    <a:pt x="52048" y="97078"/>
                    <a:pt x="52048" y="97078"/>
                    <a:pt x="52048" y="97078"/>
                  </a:cubicBezTo>
                  <a:cubicBezTo>
                    <a:pt x="55301" y="97078"/>
                    <a:pt x="55301" y="97078"/>
                    <a:pt x="55301" y="97078"/>
                  </a:cubicBezTo>
                  <a:cubicBezTo>
                    <a:pt x="57831" y="99775"/>
                    <a:pt x="57831" y="99775"/>
                    <a:pt x="57831" y="99775"/>
                  </a:cubicBezTo>
                  <a:cubicBezTo>
                    <a:pt x="59999" y="99101"/>
                    <a:pt x="59999" y="99101"/>
                    <a:pt x="59999" y="99101"/>
                  </a:cubicBezTo>
                  <a:cubicBezTo>
                    <a:pt x="60361" y="99101"/>
                    <a:pt x="60361" y="99101"/>
                    <a:pt x="60361" y="99101"/>
                  </a:cubicBezTo>
                  <a:cubicBezTo>
                    <a:pt x="61807" y="101797"/>
                    <a:pt x="61807" y="101797"/>
                    <a:pt x="61807" y="101797"/>
                  </a:cubicBezTo>
                  <a:cubicBezTo>
                    <a:pt x="63253" y="99775"/>
                    <a:pt x="63253" y="99775"/>
                    <a:pt x="63253" y="99775"/>
                  </a:cubicBezTo>
                  <a:cubicBezTo>
                    <a:pt x="66506" y="100449"/>
                    <a:pt x="66506" y="100449"/>
                    <a:pt x="66506" y="100449"/>
                  </a:cubicBezTo>
                  <a:cubicBezTo>
                    <a:pt x="67951" y="105168"/>
                    <a:pt x="67951" y="105168"/>
                    <a:pt x="67951" y="105168"/>
                  </a:cubicBezTo>
                  <a:cubicBezTo>
                    <a:pt x="69036" y="105168"/>
                    <a:pt x="69036" y="105168"/>
                    <a:pt x="69036" y="105168"/>
                  </a:cubicBezTo>
                  <a:cubicBezTo>
                    <a:pt x="69397" y="109213"/>
                    <a:pt x="69397" y="109213"/>
                    <a:pt x="69397" y="109213"/>
                  </a:cubicBezTo>
                  <a:cubicBezTo>
                    <a:pt x="70843" y="109887"/>
                    <a:pt x="70843" y="109887"/>
                    <a:pt x="70843" y="109887"/>
                  </a:cubicBezTo>
                  <a:cubicBezTo>
                    <a:pt x="72289" y="107865"/>
                    <a:pt x="72289" y="107865"/>
                    <a:pt x="72289" y="107865"/>
                  </a:cubicBezTo>
                  <a:cubicBezTo>
                    <a:pt x="73012" y="105842"/>
                    <a:pt x="73012" y="105842"/>
                    <a:pt x="73012" y="105842"/>
                  </a:cubicBezTo>
                  <a:cubicBezTo>
                    <a:pt x="73734" y="105842"/>
                    <a:pt x="73734" y="105842"/>
                    <a:pt x="73734" y="105842"/>
                  </a:cubicBezTo>
                  <a:cubicBezTo>
                    <a:pt x="76265" y="109213"/>
                    <a:pt x="76265" y="109213"/>
                    <a:pt x="76265" y="109213"/>
                  </a:cubicBezTo>
                  <a:cubicBezTo>
                    <a:pt x="76987" y="111910"/>
                    <a:pt x="76987" y="111910"/>
                    <a:pt x="76987" y="111910"/>
                  </a:cubicBezTo>
                  <a:cubicBezTo>
                    <a:pt x="79518" y="109213"/>
                    <a:pt x="79518" y="109213"/>
                    <a:pt x="79518" y="109213"/>
                  </a:cubicBezTo>
                  <a:cubicBezTo>
                    <a:pt x="80240" y="110561"/>
                    <a:pt x="80240" y="110561"/>
                    <a:pt x="80240" y="110561"/>
                  </a:cubicBezTo>
                  <a:cubicBezTo>
                    <a:pt x="80602" y="114606"/>
                    <a:pt x="80602" y="114606"/>
                    <a:pt x="80602" y="114606"/>
                  </a:cubicBezTo>
                  <a:cubicBezTo>
                    <a:pt x="81325" y="113932"/>
                    <a:pt x="81325" y="113932"/>
                    <a:pt x="81325" y="113932"/>
                  </a:cubicBezTo>
                  <a:cubicBezTo>
                    <a:pt x="82409" y="110561"/>
                    <a:pt x="82409" y="110561"/>
                    <a:pt x="82409" y="110561"/>
                  </a:cubicBezTo>
                  <a:cubicBezTo>
                    <a:pt x="84216" y="109887"/>
                    <a:pt x="84216" y="109887"/>
                    <a:pt x="84216" y="109887"/>
                  </a:cubicBezTo>
                  <a:cubicBezTo>
                    <a:pt x="86385" y="111910"/>
                    <a:pt x="86385" y="111910"/>
                    <a:pt x="86385" y="111910"/>
                  </a:cubicBezTo>
                  <a:cubicBezTo>
                    <a:pt x="89638" y="111235"/>
                    <a:pt x="89638" y="111235"/>
                    <a:pt x="89638" y="111235"/>
                  </a:cubicBezTo>
                  <a:cubicBezTo>
                    <a:pt x="91084" y="113932"/>
                    <a:pt x="91084" y="113932"/>
                    <a:pt x="91084" y="113932"/>
                  </a:cubicBezTo>
                  <a:cubicBezTo>
                    <a:pt x="91807" y="115955"/>
                    <a:pt x="91807" y="115955"/>
                    <a:pt x="91807" y="115955"/>
                  </a:cubicBezTo>
                  <a:cubicBezTo>
                    <a:pt x="93614" y="115280"/>
                    <a:pt x="93614" y="115280"/>
                    <a:pt x="93614" y="115280"/>
                  </a:cubicBezTo>
                  <a:cubicBezTo>
                    <a:pt x="95421" y="112584"/>
                    <a:pt x="95421" y="112584"/>
                    <a:pt x="95421" y="112584"/>
                  </a:cubicBezTo>
                  <a:cubicBezTo>
                    <a:pt x="96506" y="110561"/>
                    <a:pt x="96506" y="110561"/>
                    <a:pt x="96506" y="110561"/>
                  </a:cubicBezTo>
                  <a:cubicBezTo>
                    <a:pt x="97951" y="110561"/>
                    <a:pt x="97951" y="110561"/>
                    <a:pt x="97951" y="110561"/>
                  </a:cubicBezTo>
                  <a:cubicBezTo>
                    <a:pt x="99397" y="111910"/>
                    <a:pt x="99397" y="111910"/>
                    <a:pt x="99397" y="111910"/>
                  </a:cubicBezTo>
                  <a:cubicBezTo>
                    <a:pt x="100481" y="111235"/>
                    <a:pt x="100481" y="111235"/>
                    <a:pt x="100481" y="111235"/>
                  </a:cubicBezTo>
                  <a:cubicBezTo>
                    <a:pt x="101927" y="109213"/>
                    <a:pt x="101927" y="109213"/>
                    <a:pt x="101927" y="109213"/>
                  </a:cubicBezTo>
                  <a:cubicBezTo>
                    <a:pt x="104096" y="109887"/>
                    <a:pt x="104096" y="109887"/>
                    <a:pt x="104096" y="109887"/>
                  </a:cubicBezTo>
                  <a:cubicBezTo>
                    <a:pt x="105180" y="110561"/>
                    <a:pt x="105180" y="110561"/>
                    <a:pt x="105180" y="110561"/>
                  </a:cubicBezTo>
                  <a:cubicBezTo>
                    <a:pt x="108433" y="108539"/>
                    <a:pt x="108433" y="108539"/>
                    <a:pt x="108433" y="108539"/>
                  </a:cubicBezTo>
                  <a:cubicBezTo>
                    <a:pt x="110602" y="109887"/>
                    <a:pt x="110602" y="109887"/>
                    <a:pt x="110602" y="109887"/>
                  </a:cubicBezTo>
                  <a:cubicBezTo>
                    <a:pt x="112409" y="113258"/>
                    <a:pt x="112409" y="113258"/>
                    <a:pt x="112409" y="113258"/>
                  </a:cubicBezTo>
                  <a:cubicBezTo>
                    <a:pt x="114939" y="116629"/>
                    <a:pt x="114939" y="116629"/>
                    <a:pt x="114939" y="116629"/>
                  </a:cubicBezTo>
                  <a:cubicBezTo>
                    <a:pt x="117108" y="116629"/>
                    <a:pt x="117108" y="116629"/>
                    <a:pt x="117108" y="116629"/>
                  </a:cubicBezTo>
                  <a:cubicBezTo>
                    <a:pt x="118554" y="118651"/>
                    <a:pt x="118554" y="118651"/>
                    <a:pt x="118554" y="118651"/>
                  </a:cubicBezTo>
                  <a:cubicBezTo>
                    <a:pt x="119638" y="120000"/>
                    <a:pt x="119638" y="120000"/>
                    <a:pt x="119638" y="120000"/>
                  </a:cubicBezTo>
                  <a:cubicBezTo>
                    <a:pt x="119999" y="59325"/>
                    <a:pt x="119999" y="59325"/>
                    <a:pt x="119999" y="59325"/>
                  </a:cubicBezTo>
                  <a:cubicBezTo>
                    <a:pt x="117108" y="24943"/>
                    <a:pt x="117108" y="24943"/>
                    <a:pt x="117108" y="24943"/>
                  </a:cubicBezTo>
                  <a:cubicBezTo>
                    <a:pt x="117108" y="8089"/>
                    <a:pt x="117108" y="8089"/>
                    <a:pt x="117108" y="8089"/>
                  </a:cubicBezTo>
                  <a:cubicBezTo>
                    <a:pt x="117108" y="8089"/>
                    <a:pt x="76265" y="6741"/>
                    <a:pt x="63253" y="6067"/>
                  </a:cubicBezTo>
                  <a:cubicBezTo>
                    <a:pt x="47349" y="4719"/>
                    <a:pt x="1445" y="0"/>
                    <a:pt x="1445" y="0"/>
                  </a:cubicBezTo>
                  <a:cubicBezTo>
                    <a:pt x="1084" y="16853"/>
                    <a:pt x="1084" y="16853"/>
                    <a:pt x="1084" y="16853"/>
                  </a:cubicBezTo>
                  <a:lnTo>
                    <a:pt x="0" y="16853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4" name="Shape 1391">
              <a:extLst>
                <a:ext uri="{FF2B5EF4-FFF2-40B4-BE49-F238E27FC236}">
                  <a16:creationId xmlns:a16="http://schemas.microsoft.com/office/drawing/2014/main" id="{AADE5D28-E86A-4182-B754-2053DD466572}"/>
                </a:ext>
              </a:extLst>
            </p:cNvPr>
            <p:cNvSpPr/>
            <p:nvPr/>
          </p:nvSpPr>
          <p:spPr>
            <a:xfrm>
              <a:off x="6527097" y="3199830"/>
              <a:ext cx="972006" cy="5392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17446" y="37692"/>
                    <a:pt x="117446" y="37692"/>
                    <a:pt x="117446" y="37692"/>
                  </a:cubicBezTo>
                  <a:cubicBezTo>
                    <a:pt x="116170" y="36153"/>
                    <a:pt x="116170" y="36153"/>
                    <a:pt x="116170" y="36153"/>
                  </a:cubicBezTo>
                  <a:cubicBezTo>
                    <a:pt x="115319" y="31538"/>
                    <a:pt x="115319" y="31538"/>
                    <a:pt x="115319" y="31538"/>
                  </a:cubicBezTo>
                  <a:cubicBezTo>
                    <a:pt x="112765" y="26923"/>
                    <a:pt x="112765" y="26923"/>
                    <a:pt x="112765" y="26923"/>
                  </a:cubicBezTo>
                  <a:cubicBezTo>
                    <a:pt x="114042" y="23076"/>
                    <a:pt x="114042" y="23076"/>
                    <a:pt x="114042" y="23076"/>
                  </a:cubicBezTo>
                  <a:cubicBezTo>
                    <a:pt x="115319" y="18461"/>
                    <a:pt x="115319" y="18461"/>
                    <a:pt x="115319" y="18461"/>
                  </a:cubicBezTo>
                  <a:cubicBezTo>
                    <a:pt x="115319" y="14615"/>
                    <a:pt x="115319" y="14615"/>
                    <a:pt x="115319" y="14615"/>
                  </a:cubicBezTo>
                  <a:cubicBezTo>
                    <a:pt x="114468" y="14615"/>
                    <a:pt x="114468" y="14615"/>
                    <a:pt x="114468" y="14615"/>
                  </a:cubicBezTo>
                  <a:cubicBezTo>
                    <a:pt x="110638" y="14615"/>
                    <a:pt x="110638" y="14615"/>
                    <a:pt x="110638" y="14615"/>
                  </a:cubicBezTo>
                  <a:cubicBezTo>
                    <a:pt x="109787" y="11538"/>
                    <a:pt x="109787" y="11538"/>
                    <a:pt x="109787" y="11538"/>
                  </a:cubicBezTo>
                  <a:cubicBezTo>
                    <a:pt x="108085" y="6923"/>
                    <a:pt x="108085" y="6923"/>
                    <a:pt x="108085" y="6923"/>
                  </a:cubicBezTo>
                  <a:cubicBezTo>
                    <a:pt x="108085" y="6923"/>
                    <a:pt x="79574" y="5384"/>
                    <a:pt x="70212" y="4615"/>
                  </a:cubicBezTo>
                  <a:cubicBezTo>
                    <a:pt x="53617" y="3846"/>
                    <a:pt x="4255" y="0"/>
                    <a:pt x="4255" y="0"/>
                  </a:cubicBezTo>
                  <a:cubicBezTo>
                    <a:pt x="0" y="112307"/>
                    <a:pt x="0" y="112307"/>
                    <a:pt x="0" y="112307"/>
                  </a:cubicBezTo>
                  <a:cubicBezTo>
                    <a:pt x="17446" y="113846"/>
                    <a:pt x="44255" y="116153"/>
                    <a:pt x="56595" y="117692"/>
                  </a:cubicBezTo>
                  <a:cubicBezTo>
                    <a:pt x="71914" y="118461"/>
                    <a:pt x="120000" y="120000"/>
                    <a:pt x="120000" y="120000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5" name="Shape 1392">
              <a:extLst>
                <a:ext uri="{FF2B5EF4-FFF2-40B4-BE49-F238E27FC236}">
                  <a16:creationId xmlns:a16="http://schemas.microsoft.com/office/drawing/2014/main" id="{7FEF9C5E-D380-39B8-0CE1-9225858CA325}"/>
                </a:ext>
              </a:extLst>
            </p:cNvPr>
            <p:cNvSpPr/>
            <p:nvPr/>
          </p:nvSpPr>
          <p:spPr>
            <a:xfrm>
              <a:off x="6322896" y="2685103"/>
              <a:ext cx="1082276" cy="5474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9233" y="116962"/>
                    <a:pt x="119233" y="116962"/>
                    <a:pt x="119233" y="116962"/>
                  </a:cubicBezTo>
                  <a:cubicBezTo>
                    <a:pt x="118849" y="112405"/>
                    <a:pt x="118849" y="112405"/>
                    <a:pt x="118849" y="112405"/>
                  </a:cubicBezTo>
                  <a:cubicBezTo>
                    <a:pt x="118849" y="112405"/>
                    <a:pt x="116932" y="111645"/>
                    <a:pt x="116549" y="110886"/>
                  </a:cubicBezTo>
                  <a:cubicBezTo>
                    <a:pt x="116166" y="110126"/>
                    <a:pt x="116549" y="110126"/>
                    <a:pt x="116549" y="110126"/>
                  </a:cubicBezTo>
                  <a:cubicBezTo>
                    <a:pt x="115782" y="107848"/>
                    <a:pt x="115782" y="107848"/>
                    <a:pt x="115782" y="107848"/>
                  </a:cubicBezTo>
                  <a:cubicBezTo>
                    <a:pt x="116549" y="106329"/>
                    <a:pt x="116549" y="106329"/>
                    <a:pt x="116549" y="106329"/>
                  </a:cubicBezTo>
                  <a:cubicBezTo>
                    <a:pt x="116166" y="102531"/>
                    <a:pt x="116166" y="102531"/>
                    <a:pt x="116166" y="102531"/>
                  </a:cubicBezTo>
                  <a:cubicBezTo>
                    <a:pt x="115015" y="101012"/>
                    <a:pt x="115015" y="101012"/>
                    <a:pt x="115015" y="101012"/>
                  </a:cubicBezTo>
                  <a:cubicBezTo>
                    <a:pt x="114632" y="98734"/>
                    <a:pt x="114632" y="98734"/>
                    <a:pt x="114632" y="98734"/>
                  </a:cubicBezTo>
                  <a:cubicBezTo>
                    <a:pt x="113865" y="93417"/>
                    <a:pt x="113865" y="93417"/>
                    <a:pt x="113865" y="93417"/>
                  </a:cubicBezTo>
                  <a:cubicBezTo>
                    <a:pt x="113865" y="85822"/>
                    <a:pt x="113865" y="85822"/>
                    <a:pt x="113865" y="85822"/>
                  </a:cubicBezTo>
                  <a:cubicBezTo>
                    <a:pt x="113482" y="84303"/>
                    <a:pt x="113482" y="84303"/>
                    <a:pt x="113482" y="84303"/>
                  </a:cubicBezTo>
                  <a:cubicBezTo>
                    <a:pt x="112715" y="82025"/>
                    <a:pt x="112715" y="82025"/>
                    <a:pt x="112715" y="82025"/>
                  </a:cubicBezTo>
                  <a:cubicBezTo>
                    <a:pt x="113099" y="78987"/>
                    <a:pt x="113099" y="78987"/>
                    <a:pt x="113099" y="78987"/>
                  </a:cubicBezTo>
                  <a:cubicBezTo>
                    <a:pt x="113099" y="71392"/>
                    <a:pt x="113099" y="71392"/>
                    <a:pt x="113099" y="71392"/>
                  </a:cubicBezTo>
                  <a:cubicBezTo>
                    <a:pt x="112332" y="66075"/>
                    <a:pt x="112332" y="66075"/>
                    <a:pt x="112332" y="66075"/>
                  </a:cubicBezTo>
                  <a:cubicBezTo>
                    <a:pt x="111565" y="64556"/>
                    <a:pt x="111565" y="64556"/>
                    <a:pt x="111565" y="64556"/>
                  </a:cubicBezTo>
                  <a:cubicBezTo>
                    <a:pt x="110798" y="64556"/>
                    <a:pt x="110798" y="64556"/>
                    <a:pt x="110798" y="64556"/>
                  </a:cubicBezTo>
                  <a:cubicBezTo>
                    <a:pt x="110415" y="63037"/>
                    <a:pt x="110415" y="63037"/>
                    <a:pt x="110415" y="63037"/>
                  </a:cubicBezTo>
                  <a:cubicBezTo>
                    <a:pt x="110031" y="59240"/>
                    <a:pt x="110031" y="59240"/>
                    <a:pt x="110031" y="59240"/>
                  </a:cubicBezTo>
                  <a:cubicBezTo>
                    <a:pt x="109648" y="56202"/>
                    <a:pt x="109648" y="56202"/>
                    <a:pt x="109648" y="56202"/>
                  </a:cubicBezTo>
                  <a:cubicBezTo>
                    <a:pt x="110798" y="55443"/>
                    <a:pt x="110798" y="55443"/>
                    <a:pt x="110798" y="55443"/>
                  </a:cubicBezTo>
                  <a:cubicBezTo>
                    <a:pt x="110798" y="54683"/>
                    <a:pt x="110798" y="54683"/>
                    <a:pt x="110798" y="54683"/>
                  </a:cubicBezTo>
                  <a:cubicBezTo>
                    <a:pt x="110415" y="53924"/>
                    <a:pt x="110415" y="53924"/>
                    <a:pt x="110415" y="53924"/>
                  </a:cubicBezTo>
                  <a:cubicBezTo>
                    <a:pt x="110031" y="51645"/>
                    <a:pt x="110031" y="51645"/>
                    <a:pt x="110031" y="51645"/>
                  </a:cubicBezTo>
                  <a:cubicBezTo>
                    <a:pt x="109265" y="49367"/>
                    <a:pt x="109265" y="49367"/>
                    <a:pt x="109265" y="49367"/>
                  </a:cubicBezTo>
                  <a:cubicBezTo>
                    <a:pt x="108498" y="45569"/>
                    <a:pt x="108498" y="45569"/>
                    <a:pt x="108498" y="45569"/>
                  </a:cubicBezTo>
                  <a:cubicBezTo>
                    <a:pt x="107731" y="41012"/>
                    <a:pt x="107731" y="41012"/>
                    <a:pt x="107731" y="41012"/>
                  </a:cubicBezTo>
                  <a:cubicBezTo>
                    <a:pt x="106581" y="37215"/>
                    <a:pt x="106581" y="37215"/>
                    <a:pt x="106581" y="37215"/>
                  </a:cubicBezTo>
                  <a:cubicBezTo>
                    <a:pt x="105431" y="30379"/>
                    <a:pt x="105431" y="30379"/>
                    <a:pt x="105431" y="30379"/>
                  </a:cubicBezTo>
                  <a:cubicBezTo>
                    <a:pt x="104281" y="27341"/>
                    <a:pt x="104281" y="27341"/>
                    <a:pt x="104281" y="27341"/>
                  </a:cubicBezTo>
                  <a:cubicBezTo>
                    <a:pt x="103897" y="26582"/>
                    <a:pt x="103897" y="26582"/>
                    <a:pt x="103897" y="26582"/>
                  </a:cubicBezTo>
                  <a:cubicBezTo>
                    <a:pt x="102364" y="24303"/>
                    <a:pt x="102364" y="24303"/>
                    <a:pt x="102364" y="24303"/>
                  </a:cubicBezTo>
                  <a:cubicBezTo>
                    <a:pt x="99680" y="20506"/>
                    <a:pt x="99680" y="20506"/>
                    <a:pt x="99680" y="20506"/>
                  </a:cubicBezTo>
                  <a:cubicBezTo>
                    <a:pt x="97763" y="18987"/>
                    <a:pt x="97763" y="18987"/>
                    <a:pt x="97763" y="18987"/>
                  </a:cubicBezTo>
                  <a:cubicBezTo>
                    <a:pt x="95846" y="17468"/>
                    <a:pt x="95846" y="17468"/>
                    <a:pt x="95846" y="17468"/>
                  </a:cubicBezTo>
                  <a:cubicBezTo>
                    <a:pt x="94313" y="14430"/>
                    <a:pt x="94313" y="14430"/>
                    <a:pt x="94313" y="14430"/>
                  </a:cubicBezTo>
                  <a:cubicBezTo>
                    <a:pt x="91629" y="13670"/>
                    <a:pt x="91629" y="13670"/>
                    <a:pt x="91629" y="13670"/>
                  </a:cubicBezTo>
                  <a:cubicBezTo>
                    <a:pt x="88178" y="14430"/>
                    <a:pt x="88178" y="14430"/>
                    <a:pt x="88178" y="14430"/>
                  </a:cubicBezTo>
                  <a:cubicBezTo>
                    <a:pt x="87028" y="14430"/>
                    <a:pt x="87028" y="14430"/>
                    <a:pt x="87028" y="14430"/>
                  </a:cubicBezTo>
                  <a:cubicBezTo>
                    <a:pt x="85878" y="15189"/>
                    <a:pt x="85878" y="15189"/>
                    <a:pt x="85878" y="15189"/>
                  </a:cubicBezTo>
                  <a:cubicBezTo>
                    <a:pt x="85111" y="16708"/>
                    <a:pt x="85111" y="16708"/>
                    <a:pt x="85111" y="16708"/>
                  </a:cubicBezTo>
                  <a:cubicBezTo>
                    <a:pt x="83961" y="15949"/>
                    <a:pt x="83961" y="15949"/>
                    <a:pt x="83961" y="15949"/>
                  </a:cubicBezTo>
                  <a:cubicBezTo>
                    <a:pt x="82811" y="14430"/>
                    <a:pt x="82811" y="14430"/>
                    <a:pt x="82811" y="14430"/>
                  </a:cubicBezTo>
                  <a:cubicBezTo>
                    <a:pt x="80511" y="12151"/>
                    <a:pt x="80511" y="12151"/>
                    <a:pt x="80511" y="12151"/>
                  </a:cubicBezTo>
                  <a:cubicBezTo>
                    <a:pt x="77444" y="9113"/>
                    <a:pt x="77444" y="9113"/>
                    <a:pt x="77444" y="9113"/>
                  </a:cubicBezTo>
                  <a:cubicBezTo>
                    <a:pt x="3833" y="0"/>
                    <a:pt x="3833" y="0"/>
                    <a:pt x="3833" y="0"/>
                  </a:cubicBezTo>
                  <a:cubicBezTo>
                    <a:pt x="0" y="72151"/>
                    <a:pt x="0" y="72151"/>
                    <a:pt x="0" y="72151"/>
                  </a:cubicBezTo>
                  <a:cubicBezTo>
                    <a:pt x="27987" y="77468"/>
                    <a:pt x="27987" y="77468"/>
                    <a:pt x="27987" y="77468"/>
                  </a:cubicBezTo>
                  <a:cubicBezTo>
                    <a:pt x="26453" y="113164"/>
                    <a:pt x="26453" y="113164"/>
                    <a:pt x="26453" y="113164"/>
                  </a:cubicBezTo>
                  <a:cubicBezTo>
                    <a:pt x="26453" y="113164"/>
                    <a:pt x="26453" y="113164"/>
                    <a:pt x="26453" y="113164"/>
                  </a:cubicBezTo>
                  <a:cubicBezTo>
                    <a:pt x="28753" y="113164"/>
                    <a:pt x="71309" y="116962"/>
                    <a:pt x="85878" y="117721"/>
                  </a:cubicBezTo>
                  <a:cubicBezTo>
                    <a:pt x="94313" y="118481"/>
                    <a:pt x="120000" y="120000"/>
                    <a:pt x="120000" y="120000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6" name="Shape 1393">
              <a:extLst>
                <a:ext uri="{FF2B5EF4-FFF2-40B4-BE49-F238E27FC236}">
                  <a16:creationId xmlns:a16="http://schemas.microsoft.com/office/drawing/2014/main" id="{23065DEC-8906-ABF2-CE21-291BCDB1CB3A}"/>
                </a:ext>
              </a:extLst>
            </p:cNvPr>
            <p:cNvSpPr/>
            <p:nvPr/>
          </p:nvSpPr>
          <p:spPr>
            <a:xfrm>
              <a:off x="6355568" y="2194888"/>
              <a:ext cx="931169" cy="6209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219" y="105333"/>
                  </a:moveTo>
                  <a:cubicBezTo>
                    <a:pt x="91895" y="107333"/>
                    <a:pt x="91895" y="107333"/>
                    <a:pt x="91895" y="107333"/>
                  </a:cubicBezTo>
                  <a:cubicBezTo>
                    <a:pt x="93234" y="108666"/>
                    <a:pt x="93234" y="108666"/>
                    <a:pt x="93234" y="108666"/>
                  </a:cubicBezTo>
                  <a:cubicBezTo>
                    <a:pt x="94572" y="109333"/>
                    <a:pt x="94572" y="109333"/>
                    <a:pt x="94572" y="109333"/>
                  </a:cubicBezTo>
                  <a:cubicBezTo>
                    <a:pt x="95464" y="108000"/>
                    <a:pt x="95464" y="108000"/>
                    <a:pt x="95464" y="108000"/>
                  </a:cubicBezTo>
                  <a:cubicBezTo>
                    <a:pt x="96802" y="107333"/>
                    <a:pt x="96802" y="107333"/>
                    <a:pt x="96802" y="107333"/>
                  </a:cubicBezTo>
                  <a:cubicBezTo>
                    <a:pt x="98141" y="107333"/>
                    <a:pt x="98141" y="107333"/>
                    <a:pt x="98141" y="107333"/>
                  </a:cubicBezTo>
                  <a:cubicBezTo>
                    <a:pt x="102156" y="106666"/>
                    <a:pt x="102156" y="106666"/>
                    <a:pt x="102156" y="106666"/>
                  </a:cubicBezTo>
                  <a:cubicBezTo>
                    <a:pt x="105278" y="107333"/>
                    <a:pt x="105278" y="107333"/>
                    <a:pt x="105278" y="107333"/>
                  </a:cubicBezTo>
                  <a:cubicBezTo>
                    <a:pt x="107063" y="110000"/>
                    <a:pt x="107063" y="110000"/>
                    <a:pt x="107063" y="110000"/>
                  </a:cubicBezTo>
                  <a:cubicBezTo>
                    <a:pt x="109293" y="111333"/>
                    <a:pt x="109293" y="111333"/>
                    <a:pt x="109293" y="111333"/>
                  </a:cubicBezTo>
                  <a:cubicBezTo>
                    <a:pt x="111524" y="112666"/>
                    <a:pt x="111524" y="112666"/>
                    <a:pt x="111524" y="112666"/>
                  </a:cubicBezTo>
                  <a:cubicBezTo>
                    <a:pt x="114646" y="116000"/>
                    <a:pt x="114646" y="116000"/>
                    <a:pt x="114646" y="116000"/>
                  </a:cubicBezTo>
                  <a:cubicBezTo>
                    <a:pt x="116431" y="118000"/>
                    <a:pt x="116431" y="118000"/>
                    <a:pt x="116431" y="118000"/>
                  </a:cubicBezTo>
                  <a:cubicBezTo>
                    <a:pt x="116877" y="118666"/>
                    <a:pt x="116877" y="118666"/>
                    <a:pt x="116877" y="118666"/>
                  </a:cubicBezTo>
                  <a:cubicBezTo>
                    <a:pt x="117323" y="120000"/>
                    <a:pt x="117323" y="120000"/>
                    <a:pt x="117323" y="120000"/>
                  </a:cubicBezTo>
                  <a:cubicBezTo>
                    <a:pt x="117323" y="120000"/>
                    <a:pt x="117323" y="120000"/>
                    <a:pt x="117323" y="120000"/>
                  </a:cubicBezTo>
                  <a:cubicBezTo>
                    <a:pt x="117323" y="118000"/>
                    <a:pt x="117323" y="118000"/>
                    <a:pt x="117323" y="118000"/>
                  </a:cubicBezTo>
                  <a:cubicBezTo>
                    <a:pt x="117323" y="115333"/>
                    <a:pt x="117323" y="115333"/>
                    <a:pt x="117323" y="115333"/>
                  </a:cubicBezTo>
                  <a:cubicBezTo>
                    <a:pt x="115539" y="113333"/>
                    <a:pt x="115539" y="113333"/>
                    <a:pt x="115539" y="113333"/>
                  </a:cubicBezTo>
                  <a:cubicBezTo>
                    <a:pt x="115539" y="111333"/>
                    <a:pt x="115539" y="111333"/>
                    <a:pt x="115539" y="111333"/>
                  </a:cubicBezTo>
                  <a:cubicBezTo>
                    <a:pt x="115985" y="109333"/>
                    <a:pt x="115985" y="109333"/>
                    <a:pt x="115985" y="109333"/>
                  </a:cubicBezTo>
                  <a:cubicBezTo>
                    <a:pt x="117323" y="108666"/>
                    <a:pt x="117323" y="108666"/>
                    <a:pt x="117323" y="108666"/>
                  </a:cubicBezTo>
                  <a:cubicBezTo>
                    <a:pt x="117323" y="104000"/>
                    <a:pt x="117323" y="104000"/>
                    <a:pt x="117323" y="104000"/>
                  </a:cubicBezTo>
                  <a:cubicBezTo>
                    <a:pt x="117769" y="102000"/>
                    <a:pt x="117769" y="102000"/>
                    <a:pt x="117769" y="102000"/>
                  </a:cubicBezTo>
                  <a:cubicBezTo>
                    <a:pt x="118661" y="101333"/>
                    <a:pt x="118661" y="101333"/>
                    <a:pt x="118661" y="101333"/>
                  </a:cubicBezTo>
                  <a:cubicBezTo>
                    <a:pt x="118661" y="98666"/>
                    <a:pt x="118661" y="98666"/>
                    <a:pt x="118661" y="98666"/>
                  </a:cubicBezTo>
                  <a:cubicBezTo>
                    <a:pt x="117769" y="95333"/>
                    <a:pt x="117769" y="95333"/>
                    <a:pt x="117769" y="95333"/>
                  </a:cubicBezTo>
                  <a:cubicBezTo>
                    <a:pt x="116877" y="94666"/>
                    <a:pt x="116877" y="94666"/>
                    <a:pt x="116877" y="94666"/>
                  </a:cubicBezTo>
                  <a:cubicBezTo>
                    <a:pt x="117323" y="91333"/>
                    <a:pt x="117323" y="91333"/>
                    <a:pt x="117323" y="91333"/>
                  </a:cubicBezTo>
                  <a:cubicBezTo>
                    <a:pt x="117323" y="89333"/>
                    <a:pt x="117323" y="89333"/>
                    <a:pt x="117323" y="89333"/>
                  </a:cubicBezTo>
                  <a:cubicBezTo>
                    <a:pt x="118661" y="89333"/>
                    <a:pt x="118661" y="89333"/>
                    <a:pt x="118661" y="89333"/>
                  </a:cubicBezTo>
                  <a:cubicBezTo>
                    <a:pt x="120000" y="31333"/>
                    <a:pt x="120000" y="31333"/>
                    <a:pt x="120000" y="31333"/>
                  </a:cubicBezTo>
                  <a:cubicBezTo>
                    <a:pt x="118661" y="29333"/>
                    <a:pt x="118661" y="29333"/>
                    <a:pt x="118661" y="29333"/>
                  </a:cubicBezTo>
                  <a:cubicBezTo>
                    <a:pt x="117769" y="27333"/>
                    <a:pt x="117769" y="27333"/>
                    <a:pt x="117769" y="27333"/>
                  </a:cubicBezTo>
                  <a:cubicBezTo>
                    <a:pt x="115539" y="26000"/>
                    <a:pt x="115539" y="26000"/>
                    <a:pt x="115539" y="26000"/>
                  </a:cubicBezTo>
                  <a:cubicBezTo>
                    <a:pt x="115092" y="24000"/>
                    <a:pt x="115092" y="24000"/>
                    <a:pt x="115092" y="24000"/>
                  </a:cubicBezTo>
                  <a:cubicBezTo>
                    <a:pt x="113754" y="22000"/>
                    <a:pt x="113754" y="22000"/>
                    <a:pt x="113754" y="22000"/>
                  </a:cubicBezTo>
                  <a:cubicBezTo>
                    <a:pt x="113308" y="20666"/>
                    <a:pt x="113308" y="20666"/>
                    <a:pt x="113308" y="20666"/>
                  </a:cubicBezTo>
                  <a:cubicBezTo>
                    <a:pt x="113308" y="19333"/>
                    <a:pt x="113308" y="19333"/>
                    <a:pt x="113308" y="19333"/>
                  </a:cubicBezTo>
                  <a:cubicBezTo>
                    <a:pt x="113308" y="18000"/>
                    <a:pt x="113308" y="18000"/>
                    <a:pt x="113308" y="18000"/>
                  </a:cubicBezTo>
                  <a:cubicBezTo>
                    <a:pt x="114646" y="16000"/>
                    <a:pt x="114646" y="16000"/>
                    <a:pt x="114646" y="16000"/>
                  </a:cubicBezTo>
                  <a:cubicBezTo>
                    <a:pt x="115985" y="14000"/>
                    <a:pt x="115985" y="14000"/>
                    <a:pt x="115985" y="14000"/>
                  </a:cubicBezTo>
                  <a:cubicBezTo>
                    <a:pt x="117769" y="11333"/>
                    <a:pt x="117769" y="11333"/>
                    <a:pt x="117769" y="11333"/>
                  </a:cubicBezTo>
                  <a:cubicBezTo>
                    <a:pt x="117323" y="10000"/>
                    <a:pt x="117323" y="10000"/>
                    <a:pt x="117323" y="10000"/>
                  </a:cubicBezTo>
                  <a:cubicBezTo>
                    <a:pt x="117323" y="9333"/>
                    <a:pt x="117323" y="9333"/>
                    <a:pt x="117323" y="9333"/>
                  </a:cubicBezTo>
                  <a:cubicBezTo>
                    <a:pt x="117323" y="9333"/>
                    <a:pt x="74498" y="6666"/>
                    <a:pt x="60669" y="5333"/>
                  </a:cubicBezTo>
                  <a:cubicBezTo>
                    <a:pt x="46840" y="4000"/>
                    <a:pt x="6245" y="0"/>
                    <a:pt x="6245" y="0"/>
                  </a:cubicBezTo>
                  <a:cubicBezTo>
                    <a:pt x="0" y="94666"/>
                    <a:pt x="0" y="94666"/>
                    <a:pt x="0" y="94666"/>
                  </a:cubicBezTo>
                  <a:cubicBezTo>
                    <a:pt x="85650" y="102666"/>
                    <a:pt x="85650" y="102666"/>
                    <a:pt x="85650" y="102666"/>
                  </a:cubicBezTo>
                  <a:lnTo>
                    <a:pt x="89219" y="105333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7" name="Shape 1394">
              <a:extLst>
                <a:ext uri="{FF2B5EF4-FFF2-40B4-BE49-F238E27FC236}">
                  <a16:creationId xmlns:a16="http://schemas.microsoft.com/office/drawing/2014/main" id="{32C9AD33-4E22-0FDF-AEE8-0DF0B7CD3EF8}"/>
                </a:ext>
              </a:extLst>
            </p:cNvPr>
            <p:cNvSpPr/>
            <p:nvPr/>
          </p:nvSpPr>
          <p:spPr>
            <a:xfrm>
              <a:off x="5457070" y="2239822"/>
              <a:ext cx="935252" cy="7720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17142"/>
                  </a:moveTo>
                  <a:lnTo>
                    <a:pt x="119475" y="17142"/>
                  </a:lnTo>
                  <a:lnTo>
                    <a:pt x="14672" y="0"/>
                  </a:lnTo>
                  <a:lnTo>
                    <a:pt x="12576" y="14603"/>
                  </a:lnTo>
                  <a:lnTo>
                    <a:pt x="3668" y="77460"/>
                  </a:lnTo>
                  <a:lnTo>
                    <a:pt x="0" y="102857"/>
                  </a:lnTo>
                  <a:lnTo>
                    <a:pt x="31965" y="109206"/>
                  </a:lnTo>
                  <a:lnTo>
                    <a:pt x="111091" y="120000"/>
                  </a:lnTo>
                  <a:lnTo>
                    <a:pt x="115283" y="69206"/>
                  </a:lnTo>
                  <a:lnTo>
                    <a:pt x="119999" y="17142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8" name="Shape 1395">
              <a:extLst>
                <a:ext uri="{FF2B5EF4-FFF2-40B4-BE49-F238E27FC236}">
                  <a16:creationId xmlns:a16="http://schemas.microsoft.com/office/drawing/2014/main" id="{46ADAA59-1FB6-70D2-1313-14334EC80477}"/>
                </a:ext>
              </a:extLst>
            </p:cNvPr>
            <p:cNvSpPr/>
            <p:nvPr/>
          </p:nvSpPr>
          <p:spPr>
            <a:xfrm>
              <a:off x="6404576" y="1684247"/>
              <a:ext cx="869907" cy="5596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43" y="119259"/>
                  </a:moveTo>
                  <a:cubicBezTo>
                    <a:pt x="119043" y="120000"/>
                    <a:pt x="119043" y="120000"/>
                    <a:pt x="119043" y="120000"/>
                  </a:cubicBezTo>
                  <a:cubicBezTo>
                    <a:pt x="119043" y="120000"/>
                    <a:pt x="119043" y="120000"/>
                    <a:pt x="119043" y="120000"/>
                  </a:cubicBezTo>
                  <a:cubicBezTo>
                    <a:pt x="120000" y="118518"/>
                    <a:pt x="120000" y="118518"/>
                    <a:pt x="120000" y="118518"/>
                  </a:cubicBezTo>
                  <a:cubicBezTo>
                    <a:pt x="120000" y="114814"/>
                    <a:pt x="120000" y="114814"/>
                    <a:pt x="120000" y="114814"/>
                  </a:cubicBezTo>
                  <a:cubicBezTo>
                    <a:pt x="120000" y="111111"/>
                    <a:pt x="120000" y="111111"/>
                    <a:pt x="120000" y="111111"/>
                  </a:cubicBezTo>
                  <a:cubicBezTo>
                    <a:pt x="119521" y="106666"/>
                    <a:pt x="119521" y="106666"/>
                    <a:pt x="119521" y="106666"/>
                  </a:cubicBezTo>
                  <a:cubicBezTo>
                    <a:pt x="118565" y="104444"/>
                    <a:pt x="118565" y="104444"/>
                    <a:pt x="118565" y="104444"/>
                  </a:cubicBezTo>
                  <a:cubicBezTo>
                    <a:pt x="117131" y="102222"/>
                    <a:pt x="117131" y="102222"/>
                    <a:pt x="117131" y="102222"/>
                  </a:cubicBezTo>
                  <a:cubicBezTo>
                    <a:pt x="117131" y="97037"/>
                    <a:pt x="117131" y="97037"/>
                    <a:pt x="117131" y="97037"/>
                  </a:cubicBezTo>
                  <a:cubicBezTo>
                    <a:pt x="116653" y="95555"/>
                    <a:pt x="116653" y="95555"/>
                    <a:pt x="116653" y="95555"/>
                  </a:cubicBezTo>
                  <a:cubicBezTo>
                    <a:pt x="115697" y="93333"/>
                    <a:pt x="115697" y="93333"/>
                    <a:pt x="115697" y="93333"/>
                  </a:cubicBezTo>
                  <a:cubicBezTo>
                    <a:pt x="115697" y="86666"/>
                    <a:pt x="115697" y="86666"/>
                    <a:pt x="115697" y="86666"/>
                  </a:cubicBezTo>
                  <a:cubicBezTo>
                    <a:pt x="115697" y="76296"/>
                    <a:pt x="115697" y="76296"/>
                    <a:pt x="115697" y="76296"/>
                  </a:cubicBezTo>
                  <a:cubicBezTo>
                    <a:pt x="115219" y="63703"/>
                    <a:pt x="115219" y="63703"/>
                    <a:pt x="115219" y="63703"/>
                  </a:cubicBezTo>
                  <a:cubicBezTo>
                    <a:pt x="115219" y="57037"/>
                    <a:pt x="115219" y="57037"/>
                    <a:pt x="115219" y="57037"/>
                  </a:cubicBezTo>
                  <a:cubicBezTo>
                    <a:pt x="113306" y="51851"/>
                    <a:pt x="113306" y="51851"/>
                    <a:pt x="113306" y="51851"/>
                  </a:cubicBezTo>
                  <a:cubicBezTo>
                    <a:pt x="111872" y="44444"/>
                    <a:pt x="111872" y="44444"/>
                    <a:pt x="111872" y="44444"/>
                  </a:cubicBezTo>
                  <a:cubicBezTo>
                    <a:pt x="110916" y="40000"/>
                    <a:pt x="110916" y="40000"/>
                    <a:pt x="110916" y="40000"/>
                  </a:cubicBezTo>
                  <a:cubicBezTo>
                    <a:pt x="111872" y="34814"/>
                    <a:pt x="111872" y="34814"/>
                    <a:pt x="111872" y="34814"/>
                  </a:cubicBezTo>
                  <a:cubicBezTo>
                    <a:pt x="111394" y="30370"/>
                    <a:pt x="111394" y="30370"/>
                    <a:pt x="111394" y="30370"/>
                  </a:cubicBezTo>
                  <a:cubicBezTo>
                    <a:pt x="110916" y="28888"/>
                    <a:pt x="110916" y="28888"/>
                    <a:pt x="110916" y="28888"/>
                  </a:cubicBezTo>
                  <a:cubicBezTo>
                    <a:pt x="110916" y="25185"/>
                    <a:pt x="110916" y="25185"/>
                    <a:pt x="110916" y="25185"/>
                  </a:cubicBezTo>
                  <a:cubicBezTo>
                    <a:pt x="110916" y="24444"/>
                    <a:pt x="110916" y="24444"/>
                    <a:pt x="110916" y="24444"/>
                  </a:cubicBezTo>
                  <a:cubicBezTo>
                    <a:pt x="111872" y="22962"/>
                    <a:pt x="111872" y="22962"/>
                    <a:pt x="111872" y="22962"/>
                  </a:cubicBezTo>
                  <a:cubicBezTo>
                    <a:pt x="112350" y="21481"/>
                    <a:pt x="112350" y="21481"/>
                    <a:pt x="112350" y="21481"/>
                  </a:cubicBezTo>
                  <a:cubicBezTo>
                    <a:pt x="112350" y="18518"/>
                    <a:pt x="112350" y="18518"/>
                    <a:pt x="112350" y="18518"/>
                  </a:cubicBezTo>
                  <a:cubicBezTo>
                    <a:pt x="110916" y="16296"/>
                    <a:pt x="110916" y="16296"/>
                    <a:pt x="110916" y="16296"/>
                  </a:cubicBezTo>
                  <a:cubicBezTo>
                    <a:pt x="110916" y="15555"/>
                    <a:pt x="110916" y="15555"/>
                    <a:pt x="110916" y="15555"/>
                  </a:cubicBezTo>
                  <a:cubicBezTo>
                    <a:pt x="110438" y="13333"/>
                    <a:pt x="110438" y="13333"/>
                    <a:pt x="110438" y="13333"/>
                  </a:cubicBezTo>
                  <a:cubicBezTo>
                    <a:pt x="109960" y="9629"/>
                    <a:pt x="109960" y="9629"/>
                    <a:pt x="109960" y="9629"/>
                  </a:cubicBezTo>
                  <a:cubicBezTo>
                    <a:pt x="109960" y="9629"/>
                    <a:pt x="62151" y="6666"/>
                    <a:pt x="46374" y="5185"/>
                  </a:cubicBezTo>
                  <a:cubicBezTo>
                    <a:pt x="36334" y="4444"/>
                    <a:pt x="6693" y="0"/>
                    <a:pt x="6693" y="0"/>
                  </a:cubicBezTo>
                  <a:cubicBezTo>
                    <a:pt x="0" y="108888"/>
                    <a:pt x="0" y="108888"/>
                    <a:pt x="0" y="108888"/>
                  </a:cubicBezTo>
                  <a:cubicBezTo>
                    <a:pt x="0" y="108888"/>
                    <a:pt x="43505" y="113333"/>
                    <a:pt x="58326" y="114814"/>
                  </a:cubicBezTo>
                  <a:cubicBezTo>
                    <a:pt x="73147" y="116296"/>
                    <a:pt x="119043" y="119259"/>
                    <a:pt x="119043" y="119259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9" name="Shape 1396">
              <a:extLst>
                <a:ext uri="{FF2B5EF4-FFF2-40B4-BE49-F238E27FC236}">
                  <a16:creationId xmlns:a16="http://schemas.microsoft.com/office/drawing/2014/main" id="{28DF6DF2-07CC-295B-5BCA-4AD069FC6B93}"/>
                </a:ext>
              </a:extLst>
            </p:cNvPr>
            <p:cNvSpPr/>
            <p:nvPr/>
          </p:nvSpPr>
          <p:spPr>
            <a:xfrm>
              <a:off x="5604097" y="2942469"/>
              <a:ext cx="972006" cy="7639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21" y="120000"/>
                  </a:move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20000" y="15203"/>
                    <a:pt x="120000" y="15203"/>
                    <a:pt x="120000" y="15203"/>
                  </a:cubicBezTo>
                  <a:cubicBezTo>
                    <a:pt x="88825" y="11402"/>
                    <a:pt x="88825" y="11402"/>
                    <a:pt x="88825" y="11402"/>
                  </a:cubicBezTo>
                  <a:cubicBezTo>
                    <a:pt x="12811" y="0"/>
                    <a:pt x="12811" y="0"/>
                    <a:pt x="12811" y="0"/>
                  </a:cubicBezTo>
                  <a:cubicBezTo>
                    <a:pt x="0" y="104253"/>
                    <a:pt x="0" y="104253"/>
                    <a:pt x="0" y="104253"/>
                  </a:cubicBezTo>
                  <a:cubicBezTo>
                    <a:pt x="97793" y="118914"/>
                    <a:pt x="97793" y="118914"/>
                    <a:pt x="97793" y="118914"/>
                  </a:cubicBezTo>
                  <a:cubicBezTo>
                    <a:pt x="97793" y="118914"/>
                    <a:pt x="104626" y="119457"/>
                    <a:pt x="114021" y="120000"/>
                  </a:cubicBezTo>
                  <a:close/>
                </a:path>
              </a:pathLst>
            </a:custGeom>
            <a:solidFill>
              <a:srgbClr val="D9D9D9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0" name="Shape 1397">
              <a:extLst>
                <a:ext uri="{FF2B5EF4-FFF2-40B4-BE49-F238E27FC236}">
                  <a16:creationId xmlns:a16="http://schemas.microsoft.com/office/drawing/2014/main" id="{18524782-7643-0963-6303-52CFAD44F4F7}"/>
                </a:ext>
              </a:extLst>
            </p:cNvPr>
            <p:cNvSpPr/>
            <p:nvPr/>
          </p:nvSpPr>
          <p:spPr>
            <a:xfrm>
              <a:off x="4958816" y="2668765"/>
              <a:ext cx="747383" cy="9354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109"/>
                  </a:moveTo>
                  <a:lnTo>
                    <a:pt x="80000" y="29868"/>
                  </a:lnTo>
                  <a:lnTo>
                    <a:pt x="84590" y="8908"/>
                  </a:lnTo>
                  <a:lnTo>
                    <a:pt x="25573" y="0"/>
                  </a:lnTo>
                  <a:lnTo>
                    <a:pt x="0" y="105327"/>
                  </a:lnTo>
                  <a:lnTo>
                    <a:pt x="103606" y="119999"/>
                  </a:lnTo>
                  <a:lnTo>
                    <a:pt x="120000" y="35109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1" name="Shape 1398">
              <a:extLst>
                <a:ext uri="{FF2B5EF4-FFF2-40B4-BE49-F238E27FC236}">
                  <a16:creationId xmlns:a16="http://schemas.microsoft.com/office/drawing/2014/main" id="{42C0E4E9-2C8B-D98A-2676-69D72C636F14}"/>
                </a:ext>
              </a:extLst>
            </p:cNvPr>
            <p:cNvSpPr/>
            <p:nvPr/>
          </p:nvSpPr>
          <p:spPr>
            <a:xfrm>
              <a:off x="4260438" y="2497190"/>
              <a:ext cx="857653" cy="12990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9" y="41920"/>
                  </a:moveTo>
                  <a:cubicBezTo>
                    <a:pt x="483" y="42240"/>
                    <a:pt x="483" y="42240"/>
                    <a:pt x="483" y="42240"/>
                  </a:cubicBezTo>
                  <a:cubicBezTo>
                    <a:pt x="0" y="43200"/>
                    <a:pt x="0" y="43200"/>
                    <a:pt x="0" y="43200"/>
                  </a:cubicBezTo>
                  <a:cubicBezTo>
                    <a:pt x="483" y="44480"/>
                    <a:pt x="483" y="44480"/>
                    <a:pt x="483" y="44480"/>
                  </a:cubicBezTo>
                  <a:cubicBezTo>
                    <a:pt x="967" y="45440"/>
                    <a:pt x="967" y="45440"/>
                    <a:pt x="967" y="45440"/>
                  </a:cubicBezTo>
                  <a:cubicBezTo>
                    <a:pt x="1451" y="45760"/>
                    <a:pt x="1451" y="45760"/>
                    <a:pt x="1451" y="45760"/>
                  </a:cubicBezTo>
                  <a:cubicBezTo>
                    <a:pt x="3387" y="46400"/>
                    <a:pt x="3387" y="46400"/>
                    <a:pt x="3387" y="46400"/>
                  </a:cubicBezTo>
                  <a:cubicBezTo>
                    <a:pt x="77419" y="120000"/>
                    <a:pt x="77419" y="120000"/>
                    <a:pt x="77419" y="120000"/>
                  </a:cubicBezTo>
                  <a:cubicBezTo>
                    <a:pt x="78870" y="118720"/>
                    <a:pt x="78870" y="118720"/>
                    <a:pt x="78870" y="118720"/>
                  </a:cubicBezTo>
                  <a:cubicBezTo>
                    <a:pt x="79354" y="117440"/>
                    <a:pt x="79354" y="117440"/>
                    <a:pt x="79354" y="117440"/>
                  </a:cubicBezTo>
                  <a:cubicBezTo>
                    <a:pt x="79354" y="113280"/>
                    <a:pt x="79354" y="113280"/>
                    <a:pt x="79354" y="113280"/>
                  </a:cubicBezTo>
                  <a:cubicBezTo>
                    <a:pt x="79354" y="108800"/>
                    <a:pt x="79354" y="108800"/>
                    <a:pt x="79354" y="108800"/>
                  </a:cubicBezTo>
                  <a:cubicBezTo>
                    <a:pt x="79354" y="105280"/>
                    <a:pt x="79354" y="105280"/>
                    <a:pt x="79354" y="105280"/>
                  </a:cubicBezTo>
                  <a:cubicBezTo>
                    <a:pt x="80806" y="104320"/>
                    <a:pt x="80806" y="104320"/>
                    <a:pt x="80806" y="104320"/>
                  </a:cubicBezTo>
                  <a:cubicBezTo>
                    <a:pt x="84193" y="103680"/>
                    <a:pt x="84193" y="103680"/>
                    <a:pt x="84193" y="103680"/>
                  </a:cubicBezTo>
                  <a:cubicBezTo>
                    <a:pt x="85161" y="104960"/>
                    <a:pt x="85161" y="104960"/>
                    <a:pt x="85161" y="104960"/>
                  </a:cubicBezTo>
                  <a:cubicBezTo>
                    <a:pt x="87096" y="104320"/>
                    <a:pt x="87096" y="104320"/>
                    <a:pt x="87096" y="104320"/>
                  </a:cubicBezTo>
                  <a:cubicBezTo>
                    <a:pt x="89516" y="105600"/>
                    <a:pt x="89516" y="105600"/>
                    <a:pt x="89516" y="105600"/>
                  </a:cubicBezTo>
                  <a:cubicBezTo>
                    <a:pt x="90967" y="106240"/>
                    <a:pt x="90967" y="106240"/>
                    <a:pt x="90967" y="106240"/>
                  </a:cubicBezTo>
                  <a:cubicBezTo>
                    <a:pt x="92419" y="105600"/>
                    <a:pt x="92419" y="105600"/>
                    <a:pt x="92419" y="105600"/>
                  </a:cubicBezTo>
                  <a:cubicBezTo>
                    <a:pt x="92419" y="105600"/>
                    <a:pt x="94354" y="101120"/>
                    <a:pt x="95322" y="99840"/>
                  </a:cubicBezTo>
                  <a:cubicBezTo>
                    <a:pt x="95806" y="97920"/>
                    <a:pt x="97741" y="91840"/>
                    <a:pt x="97741" y="91840"/>
                  </a:cubicBezTo>
                  <a:cubicBezTo>
                    <a:pt x="120000" y="15680"/>
                    <a:pt x="120000" y="15680"/>
                    <a:pt x="120000" y="15680"/>
                  </a:cubicBezTo>
                  <a:cubicBezTo>
                    <a:pt x="120000" y="15680"/>
                    <a:pt x="78870" y="9920"/>
                    <a:pt x="64838" y="7680"/>
                  </a:cubicBezTo>
                  <a:cubicBezTo>
                    <a:pt x="53709" y="6080"/>
                    <a:pt x="20322" y="0"/>
                    <a:pt x="20322" y="0"/>
                  </a:cubicBezTo>
                  <a:cubicBezTo>
                    <a:pt x="3870" y="41600"/>
                    <a:pt x="3870" y="41600"/>
                    <a:pt x="3870" y="41600"/>
                  </a:cubicBezTo>
                  <a:lnTo>
                    <a:pt x="2419" y="4192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2" name="Shape 1399">
              <a:extLst>
                <a:ext uri="{FF2B5EF4-FFF2-40B4-BE49-F238E27FC236}">
                  <a16:creationId xmlns:a16="http://schemas.microsoft.com/office/drawing/2014/main" id="{94F82F2A-BED2-C822-B383-200F2B82FF4E}"/>
                </a:ext>
              </a:extLst>
            </p:cNvPr>
            <p:cNvSpPr/>
            <p:nvPr/>
          </p:nvSpPr>
          <p:spPr>
            <a:xfrm>
              <a:off x="3896957" y="1688333"/>
              <a:ext cx="1065942" cy="9028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792" y="120000"/>
                  </a:moveTo>
                  <a:cubicBezTo>
                    <a:pt x="104805" y="83678"/>
                    <a:pt x="104805" y="83678"/>
                    <a:pt x="104805" y="83678"/>
                  </a:cubicBezTo>
                  <a:cubicBezTo>
                    <a:pt x="104805" y="81379"/>
                    <a:pt x="104805" y="81379"/>
                    <a:pt x="104805" y="81379"/>
                  </a:cubicBezTo>
                  <a:cubicBezTo>
                    <a:pt x="105194" y="80459"/>
                    <a:pt x="105194" y="80459"/>
                    <a:pt x="105194" y="80459"/>
                  </a:cubicBezTo>
                  <a:cubicBezTo>
                    <a:pt x="107142" y="79540"/>
                    <a:pt x="107142" y="79540"/>
                    <a:pt x="107142" y="79540"/>
                  </a:cubicBezTo>
                  <a:cubicBezTo>
                    <a:pt x="107142" y="78620"/>
                    <a:pt x="107142" y="78620"/>
                    <a:pt x="107142" y="78620"/>
                  </a:cubicBezTo>
                  <a:cubicBezTo>
                    <a:pt x="107532" y="76781"/>
                    <a:pt x="107532" y="76781"/>
                    <a:pt x="107532" y="76781"/>
                  </a:cubicBezTo>
                  <a:cubicBezTo>
                    <a:pt x="107532" y="73103"/>
                    <a:pt x="107532" y="73103"/>
                    <a:pt x="107532" y="73103"/>
                  </a:cubicBezTo>
                  <a:cubicBezTo>
                    <a:pt x="107922" y="72183"/>
                    <a:pt x="107922" y="72183"/>
                    <a:pt x="107922" y="72183"/>
                  </a:cubicBezTo>
                  <a:cubicBezTo>
                    <a:pt x="106753" y="70804"/>
                    <a:pt x="106753" y="70804"/>
                    <a:pt x="106753" y="70804"/>
                  </a:cubicBezTo>
                  <a:cubicBezTo>
                    <a:pt x="106363" y="70804"/>
                    <a:pt x="106363" y="70804"/>
                    <a:pt x="106363" y="70804"/>
                  </a:cubicBezTo>
                  <a:cubicBezTo>
                    <a:pt x="105584" y="70344"/>
                    <a:pt x="105584" y="70344"/>
                    <a:pt x="105584" y="70344"/>
                  </a:cubicBezTo>
                  <a:cubicBezTo>
                    <a:pt x="104805" y="68965"/>
                    <a:pt x="104805" y="68965"/>
                    <a:pt x="104805" y="68965"/>
                  </a:cubicBezTo>
                  <a:cubicBezTo>
                    <a:pt x="105194" y="66666"/>
                    <a:pt x="105194" y="66666"/>
                    <a:pt x="105194" y="66666"/>
                  </a:cubicBezTo>
                  <a:cubicBezTo>
                    <a:pt x="105584" y="65287"/>
                    <a:pt x="105584" y="65287"/>
                    <a:pt x="105584" y="65287"/>
                  </a:cubicBezTo>
                  <a:cubicBezTo>
                    <a:pt x="107922" y="62988"/>
                    <a:pt x="107922" y="62988"/>
                    <a:pt x="107922" y="62988"/>
                  </a:cubicBezTo>
                  <a:cubicBezTo>
                    <a:pt x="111038" y="59310"/>
                    <a:pt x="111038" y="59310"/>
                    <a:pt x="111038" y="59310"/>
                  </a:cubicBezTo>
                  <a:cubicBezTo>
                    <a:pt x="112207" y="57471"/>
                    <a:pt x="112207" y="57471"/>
                    <a:pt x="112207" y="57471"/>
                  </a:cubicBezTo>
                  <a:cubicBezTo>
                    <a:pt x="112597" y="55632"/>
                    <a:pt x="112597" y="55632"/>
                    <a:pt x="112597" y="55632"/>
                  </a:cubicBezTo>
                  <a:cubicBezTo>
                    <a:pt x="113376" y="55172"/>
                    <a:pt x="113376" y="55172"/>
                    <a:pt x="113376" y="55172"/>
                  </a:cubicBezTo>
                  <a:cubicBezTo>
                    <a:pt x="114155" y="52873"/>
                    <a:pt x="114155" y="52873"/>
                    <a:pt x="114155" y="52873"/>
                  </a:cubicBezTo>
                  <a:cubicBezTo>
                    <a:pt x="115714" y="51034"/>
                    <a:pt x="115714" y="51034"/>
                    <a:pt x="115714" y="51034"/>
                  </a:cubicBezTo>
                  <a:cubicBezTo>
                    <a:pt x="116883" y="49195"/>
                    <a:pt x="116883" y="49195"/>
                    <a:pt x="116883" y="49195"/>
                  </a:cubicBezTo>
                  <a:cubicBezTo>
                    <a:pt x="118441" y="47816"/>
                    <a:pt x="118441" y="47816"/>
                    <a:pt x="118441" y="47816"/>
                  </a:cubicBezTo>
                  <a:cubicBezTo>
                    <a:pt x="118831" y="45517"/>
                    <a:pt x="118831" y="45517"/>
                    <a:pt x="118831" y="45517"/>
                  </a:cubicBezTo>
                  <a:cubicBezTo>
                    <a:pt x="120000" y="45057"/>
                    <a:pt x="120000" y="45057"/>
                    <a:pt x="120000" y="45057"/>
                  </a:cubicBezTo>
                  <a:cubicBezTo>
                    <a:pt x="120000" y="43218"/>
                    <a:pt x="120000" y="43218"/>
                    <a:pt x="120000" y="43218"/>
                  </a:cubicBezTo>
                  <a:cubicBezTo>
                    <a:pt x="119610" y="41379"/>
                    <a:pt x="119610" y="41379"/>
                    <a:pt x="119610" y="41379"/>
                  </a:cubicBezTo>
                  <a:cubicBezTo>
                    <a:pt x="118831" y="40000"/>
                    <a:pt x="118831" y="40000"/>
                    <a:pt x="118831" y="40000"/>
                  </a:cubicBezTo>
                  <a:cubicBezTo>
                    <a:pt x="116883" y="38160"/>
                    <a:pt x="116883" y="38160"/>
                    <a:pt x="116883" y="38160"/>
                  </a:cubicBezTo>
                  <a:cubicBezTo>
                    <a:pt x="115714" y="35862"/>
                    <a:pt x="115714" y="35862"/>
                    <a:pt x="115714" y="35862"/>
                  </a:cubicBezTo>
                  <a:cubicBezTo>
                    <a:pt x="115714" y="34022"/>
                    <a:pt x="115714" y="34022"/>
                    <a:pt x="115714" y="34022"/>
                  </a:cubicBezTo>
                  <a:cubicBezTo>
                    <a:pt x="90000" y="26206"/>
                    <a:pt x="90000" y="26206"/>
                    <a:pt x="90000" y="26206"/>
                  </a:cubicBezTo>
                  <a:cubicBezTo>
                    <a:pt x="85714" y="25747"/>
                    <a:pt x="85714" y="25747"/>
                    <a:pt x="85714" y="25747"/>
                  </a:cubicBezTo>
                  <a:cubicBezTo>
                    <a:pt x="84155" y="26206"/>
                    <a:pt x="84155" y="26206"/>
                    <a:pt x="84155" y="26206"/>
                  </a:cubicBezTo>
                  <a:cubicBezTo>
                    <a:pt x="82207" y="25747"/>
                    <a:pt x="82207" y="25747"/>
                    <a:pt x="82207" y="25747"/>
                  </a:cubicBezTo>
                  <a:cubicBezTo>
                    <a:pt x="80649" y="26206"/>
                    <a:pt x="80649" y="26206"/>
                    <a:pt x="80649" y="26206"/>
                  </a:cubicBezTo>
                  <a:cubicBezTo>
                    <a:pt x="69350" y="26666"/>
                    <a:pt x="69350" y="26666"/>
                    <a:pt x="69350" y="26666"/>
                  </a:cubicBezTo>
                  <a:cubicBezTo>
                    <a:pt x="68181" y="25747"/>
                    <a:pt x="68181" y="25747"/>
                    <a:pt x="68181" y="25747"/>
                  </a:cubicBezTo>
                  <a:cubicBezTo>
                    <a:pt x="67012" y="26206"/>
                    <a:pt x="67012" y="26206"/>
                    <a:pt x="67012" y="26206"/>
                  </a:cubicBezTo>
                  <a:cubicBezTo>
                    <a:pt x="65844" y="26666"/>
                    <a:pt x="65844" y="26666"/>
                    <a:pt x="65844" y="26666"/>
                  </a:cubicBezTo>
                  <a:cubicBezTo>
                    <a:pt x="65064" y="26666"/>
                    <a:pt x="65064" y="26666"/>
                    <a:pt x="65064" y="26666"/>
                  </a:cubicBezTo>
                  <a:cubicBezTo>
                    <a:pt x="63896" y="26206"/>
                    <a:pt x="63896" y="26206"/>
                    <a:pt x="63896" y="26206"/>
                  </a:cubicBezTo>
                  <a:cubicBezTo>
                    <a:pt x="63896" y="25747"/>
                    <a:pt x="63896" y="25747"/>
                    <a:pt x="63896" y="25747"/>
                  </a:cubicBezTo>
                  <a:cubicBezTo>
                    <a:pt x="61948" y="25747"/>
                    <a:pt x="61948" y="25747"/>
                    <a:pt x="61948" y="25747"/>
                  </a:cubicBezTo>
                  <a:cubicBezTo>
                    <a:pt x="60779" y="25287"/>
                    <a:pt x="60779" y="25287"/>
                    <a:pt x="60779" y="25287"/>
                  </a:cubicBezTo>
                  <a:cubicBezTo>
                    <a:pt x="60389" y="24367"/>
                    <a:pt x="60389" y="24367"/>
                    <a:pt x="60389" y="24367"/>
                  </a:cubicBezTo>
                  <a:cubicBezTo>
                    <a:pt x="60389" y="23908"/>
                    <a:pt x="60389" y="23908"/>
                    <a:pt x="60389" y="23908"/>
                  </a:cubicBezTo>
                  <a:cubicBezTo>
                    <a:pt x="58831" y="23448"/>
                    <a:pt x="58831" y="23448"/>
                    <a:pt x="58831" y="23448"/>
                  </a:cubicBezTo>
                  <a:cubicBezTo>
                    <a:pt x="55714" y="22528"/>
                    <a:pt x="55714" y="22528"/>
                    <a:pt x="55714" y="22528"/>
                  </a:cubicBezTo>
                  <a:cubicBezTo>
                    <a:pt x="53766" y="21609"/>
                    <a:pt x="53766" y="21609"/>
                    <a:pt x="53766" y="21609"/>
                  </a:cubicBezTo>
                  <a:cubicBezTo>
                    <a:pt x="52987" y="21149"/>
                    <a:pt x="52987" y="21149"/>
                    <a:pt x="52987" y="21149"/>
                  </a:cubicBezTo>
                  <a:cubicBezTo>
                    <a:pt x="50649" y="21609"/>
                    <a:pt x="50649" y="21609"/>
                    <a:pt x="50649" y="21609"/>
                  </a:cubicBezTo>
                  <a:cubicBezTo>
                    <a:pt x="47142" y="22528"/>
                    <a:pt x="47142" y="22528"/>
                    <a:pt x="47142" y="22528"/>
                  </a:cubicBezTo>
                  <a:cubicBezTo>
                    <a:pt x="42857" y="21149"/>
                    <a:pt x="42857" y="21149"/>
                    <a:pt x="42857" y="21149"/>
                  </a:cubicBezTo>
                  <a:cubicBezTo>
                    <a:pt x="40129" y="18390"/>
                    <a:pt x="40129" y="18390"/>
                    <a:pt x="40129" y="18390"/>
                  </a:cubicBezTo>
                  <a:cubicBezTo>
                    <a:pt x="40129" y="18390"/>
                    <a:pt x="41298" y="15172"/>
                    <a:pt x="40909" y="11034"/>
                  </a:cubicBezTo>
                  <a:cubicBezTo>
                    <a:pt x="40519" y="6436"/>
                    <a:pt x="38571" y="5517"/>
                    <a:pt x="38571" y="5517"/>
                  </a:cubicBezTo>
                  <a:cubicBezTo>
                    <a:pt x="36623" y="5517"/>
                    <a:pt x="36623" y="5517"/>
                    <a:pt x="36623" y="5517"/>
                  </a:cubicBezTo>
                  <a:cubicBezTo>
                    <a:pt x="35064" y="4597"/>
                    <a:pt x="35064" y="4597"/>
                    <a:pt x="35064" y="4597"/>
                  </a:cubicBezTo>
                  <a:cubicBezTo>
                    <a:pt x="35064" y="4597"/>
                    <a:pt x="35064" y="1839"/>
                    <a:pt x="33116" y="1839"/>
                  </a:cubicBezTo>
                  <a:cubicBezTo>
                    <a:pt x="31168" y="1839"/>
                    <a:pt x="31168" y="1839"/>
                    <a:pt x="31168" y="1839"/>
                  </a:cubicBezTo>
                  <a:cubicBezTo>
                    <a:pt x="28831" y="1379"/>
                    <a:pt x="28831" y="1379"/>
                    <a:pt x="28831" y="1379"/>
                  </a:cubicBezTo>
                  <a:cubicBezTo>
                    <a:pt x="27272" y="0"/>
                    <a:pt x="27272" y="0"/>
                    <a:pt x="27272" y="0"/>
                  </a:cubicBezTo>
                  <a:cubicBezTo>
                    <a:pt x="27272" y="3218"/>
                    <a:pt x="27272" y="3218"/>
                    <a:pt x="27272" y="3218"/>
                  </a:cubicBezTo>
                  <a:cubicBezTo>
                    <a:pt x="26493" y="5977"/>
                    <a:pt x="26493" y="5977"/>
                    <a:pt x="26493" y="5977"/>
                  </a:cubicBezTo>
                  <a:cubicBezTo>
                    <a:pt x="24545" y="10114"/>
                    <a:pt x="24545" y="10114"/>
                    <a:pt x="24545" y="10114"/>
                  </a:cubicBezTo>
                  <a:cubicBezTo>
                    <a:pt x="24935" y="12873"/>
                    <a:pt x="24935" y="12873"/>
                    <a:pt x="24935" y="12873"/>
                  </a:cubicBezTo>
                  <a:cubicBezTo>
                    <a:pt x="24545" y="15172"/>
                    <a:pt x="24545" y="15172"/>
                    <a:pt x="24545" y="15172"/>
                  </a:cubicBezTo>
                  <a:cubicBezTo>
                    <a:pt x="23376" y="17471"/>
                    <a:pt x="23376" y="17471"/>
                    <a:pt x="23376" y="17471"/>
                  </a:cubicBezTo>
                  <a:cubicBezTo>
                    <a:pt x="22597" y="19770"/>
                    <a:pt x="22597" y="19770"/>
                    <a:pt x="22597" y="19770"/>
                  </a:cubicBezTo>
                  <a:cubicBezTo>
                    <a:pt x="21428" y="22988"/>
                    <a:pt x="21428" y="22988"/>
                    <a:pt x="21428" y="22988"/>
                  </a:cubicBezTo>
                  <a:cubicBezTo>
                    <a:pt x="20649" y="25287"/>
                    <a:pt x="20649" y="25287"/>
                    <a:pt x="20649" y="25287"/>
                  </a:cubicBezTo>
                  <a:cubicBezTo>
                    <a:pt x="18311" y="30804"/>
                    <a:pt x="18311" y="30804"/>
                    <a:pt x="18311" y="30804"/>
                  </a:cubicBezTo>
                  <a:cubicBezTo>
                    <a:pt x="15584" y="39080"/>
                    <a:pt x="15584" y="39080"/>
                    <a:pt x="15584" y="39080"/>
                  </a:cubicBezTo>
                  <a:cubicBezTo>
                    <a:pt x="13636" y="45057"/>
                    <a:pt x="13636" y="45057"/>
                    <a:pt x="13636" y="45057"/>
                  </a:cubicBezTo>
                  <a:cubicBezTo>
                    <a:pt x="11688" y="51034"/>
                    <a:pt x="11688" y="51034"/>
                    <a:pt x="11688" y="51034"/>
                  </a:cubicBezTo>
                  <a:cubicBezTo>
                    <a:pt x="9350" y="55172"/>
                    <a:pt x="9350" y="55172"/>
                    <a:pt x="9350" y="55172"/>
                  </a:cubicBezTo>
                  <a:cubicBezTo>
                    <a:pt x="8571" y="57011"/>
                    <a:pt x="8571" y="57011"/>
                    <a:pt x="8571" y="57011"/>
                  </a:cubicBezTo>
                  <a:cubicBezTo>
                    <a:pt x="7012" y="59770"/>
                    <a:pt x="7012" y="59770"/>
                    <a:pt x="7012" y="59770"/>
                  </a:cubicBezTo>
                  <a:cubicBezTo>
                    <a:pt x="5844" y="61149"/>
                    <a:pt x="5844" y="61149"/>
                    <a:pt x="5844" y="61149"/>
                  </a:cubicBezTo>
                  <a:cubicBezTo>
                    <a:pt x="5454" y="62528"/>
                    <a:pt x="5454" y="62528"/>
                    <a:pt x="5454" y="62528"/>
                  </a:cubicBezTo>
                  <a:cubicBezTo>
                    <a:pt x="4285" y="64827"/>
                    <a:pt x="4285" y="64827"/>
                    <a:pt x="4285" y="64827"/>
                  </a:cubicBezTo>
                  <a:cubicBezTo>
                    <a:pt x="1948" y="68045"/>
                    <a:pt x="1948" y="68045"/>
                    <a:pt x="1948" y="68045"/>
                  </a:cubicBezTo>
                  <a:cubicBezTo>
                    <a:pt x="1168" y="69885"/>
                    <a:pt x="1168" y="69885"/>
                    <a:pt x="1168" y="69885"/>
                  </a:cubicBezTo>
                  <a:cubicBezTo>
                    <a:pt x="1948" y="73563"/>
                    <a:pt x="1948" y="73563"/>
                    <a:pt x="1948" y="73563"/>
                  </a:cubicBezTo>
                  <a:cubicBezTo>
                    <a:pt x="1948" y="74482"/>
                    <a:pt x="1948" y="74482"/>
                    <a:pt x="1948" y="74482"/>
                  </a:cubicBezTo>
                  <a:cubicBezTo>
                    <a:pt x="1948" y="75402"/>
                    <a:pt x="1948" y="75402"/>
                    <a:pt x="1948" y="75402"/>
                  </a:cubicBezTo>
                  <a:cubicBezTo>
                    <a:pt x="1558" y="75862"/>
                    <a:pt x="1558" y="75862"/>
                    <a:pt x="1558" y="75862"/>
                  </a:cubicBezTo>
                  <a:cubicBezTo>
                    <a:pt x="1168" y="77701"/>
                    <a:pt x="1168" y="77701"/>
                    <a:pt x="1168" y="77701"/>
                  </a:cubicBezTo>
                  <a:cubicBezTo>
                    <a:pt x="389" y="78160"/>
                    <a:pt x="389" y="78160"/>
                    <a:pt x="389" y="78160"/>
                  </a:cubicBezTo>
                  <a:cubicBezTo>
                    <a:pt x="389" y="80000"/>
                    <a:pt x="389" y="80000"/>
                    <a:pt x="389" y="80000"/>
                  </a:cubicBezTo>
                  <a:cubicBezTo>
                    <a:pt x="0" y="83678"/>
                    <a:pt x="0" y="83678"/>
                    <a:pt x="0" y="83678"/>
                  </a:cubicBezTo>
                  <a:cubicBezTo>
                    <a:pt x="0" y="85977"/>
                    <a:pt x="0" y="85977"/>
                    <a:pt x="0" y="85977"/>
                  </a:cubicBezTo>
                  <a:cubicBezTo>
                    <a:pt x="779" y="87356"/>
                    <a:pt x="779" y="87356"/>
                    <a:pt x="779" y="87356"/>
                  </a:cubicBezTo>
                  <a:cubicBezTo>
                    <a:pt x="1168" y="88735"/>
                    <a:pt x="1168" y="88735"/>
                    <a:pt x="1168" y="88735"/>
                  </a:cubicBezTo>
                  <a:cubicBezTo>
                    <a:pt x="57272" y="107586"/>
                    <a:pt x="57272" y="107586"/>
                    <a:pt x="57272" y="107586"/>
                  </a:cubicBezTo>
                  <a:cubicBezTo>
                    <a:pt x="57272" y="107586"/>
                    <a:pt x="84155" y="116321"/>
                    <a:pt x="93116" y="118620"/>
                  </a:cubicBezTo>
                  <a:cubicBezTo>
                    <a:pt x="94285" y="119080"/>
                    <a:pt x="95844" y="119540"/>
                    <a:pt x="97792" y="120000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3" name="Shape 1400">
              <a:extLst>
                <a:ext uri="{FF2B5EF4-FFF2-40B4-BE49-F238E27FC236}">
                  <a16:creationId xmlns:a16="http://schemas.microsoft.com/office/drawing/2014/main" id="{111F4E15-B3D1-C632-5616-A123976CF39D}"/>
                </a:ext>
              </a:extLst>
            </p:cNvPr>
            <p:cNvSpPr/>
            <p:nvPr/>
          </p:nvSpPr>
          <p:spPr>
            <a:xfrm>
              <a:off x="4766861" y="1447311"/>
              <a:ext cx="788225" cy="129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42466"/>
                  </a:moveTo>
                  <a:cubicBezTo>
                    <a:pt x="25263" y="44396"/>
                    <a:pt x="24210" y="46005"/>
                    <a:pt x="24210" y="46005"/>
                  </a:cubicBezTo>
                  <a:cubicBezTo>
                    <a:pt x="24210" y="47292"/>
                    <a:pt x="24210" y="47292"/>
                    <a:pt x="24210" y="47292"/>
                  </a:cubicBezTo>
                  <a:cubicBezTo>
                    <a:pt x="25789" y="48900"/>
                    <a:pt x="25789" y="48900"/>
                    <a:pt x="25789" y="48900"/>
                  </a:cubicBezTo>
                  <a:cubicBezTo>
                    <a:pt x="28421" y="50187"/>
                    <a:pt x="28421" y="50187"/>
                    <a:pt x="28421" y="50187"/>
                  </a:cubicBezTo>
                  <a:cubicBezTo>
                    <a:pt x="29473" y="51152"/>
                    <a:pt x="29473" y="51152"/>
                    <a:pt x="29473" y="51152"/>
                  </a:cubicBezTo>
                  <a:cubicBezTo>
                    <a:pt x="29999" y="52439"/>
                    <a:pt x="29999" y="52439"/>
                    <a:pt x="29999" y="52439"/>
                  </a:cubicBezTo>
                  <a:cubicBezTo>
                    <a:pt x="29999" y="53726"/>
                    <a:pt x="29999" y="53726"/>
                    <a:pt x="29999" y="53726"/>
                  </a:cubicBezTo>
                  <a:cubicBezTo>
                    <a:pt x="28421" y="54048"/>
                    <a:pt x="28421" y="54048"/>
                    <a:pt x="28421" y="54048"/>
                  </a:cubicBezTo>
                  <a:cubicBezTo>
                    <a:pt x="27894" y="55656"/>
                    <a:pt x="27894" y="55656"/>
                    <a:pt x="27894" y="55656"/>
                  </a:cubicBezTo>
                  <a:cubicBezTo>
                    <a:pt x="25789" y="56621"/>
                    <a:pt x="25789" y="56621"/>
                    <a:pt x="25789" y="56621"/>
                  </a:cubicBezTo>
                  <a:cubicBezTo>
                    <a:pt x="24210" y="57908"/>
                    <a:pt x="24210" y="57908"/>
                    <a:pt x="24210" y="57908"/>
                  </a:cubicBezTo>
                  <a:cubicBezTo>
                    <a:pt x="22105" y="59195"/>
                    <a:pt x="22105" y="59195"/>
                    <a:pt x="22105" y="59195"/>
                  </a:cubicBezTo>
                  <a:cubicBezTo>
                    <a:pt x="21052" y="60804"/>
                    <a:pt x="21052" y="60804"/>
                    <a:pt x="21052" y="60804"/>
                  </a:cubicBezTo>
                  <a:cubicBezTo>
                    <a:pt x="20000" y="61126"/>
                    <a:pt x="20000" y="61126"/>
                    <a:pt x="20000" y="61126"/>
                  </a:cubicBezTo>
                  <a:cubicBezTo>
                    <a:pt x="19473" y="62412"/>
                    <a:pt x="19473" y="62412"/>
                    <a:pt x="19473" y="62412"/>
                  </a:cubicBezTo>
                  <a:cubicBezTo>
                    <a:pt x="17894" y="63699"/>
                    <a:pt x="17894" y="63699"/>
                    <a:pt x="17894" y="63699"/>
                  </a:cubicBezTo>
                  <a:cubicBezTo>
                    <a:pt x="13684" y="66273"/>
                    <a:pt x="13684" y="66273"/>
                    <a:pt x="13684" y="66273"/>
                  </a:cubicBezTo>
                  <a:cubicBezTo>
                    <a:pt x="10526" y="67882"/>
                    <a:pt x="10526" y="67882"/>
                    <a:pt x="10526" y="67882"/>
                  </a:cubicBezTo>
                  <a:cubicBezTo>
                    <a:pt x="10000" y="68847"/>
                    <a:pt x="10000" y="68847"/>
                    <a:pt x="10000" y="68847"/>
                  </a:cubicBezTo>
                  <a:cubicBezTo>
                    <a:pt x="9473" y="70455"/>
                    <a:pt x="9473" y="70455"/>
                    <a:pt x="9473" y="70455"/>
                  </a:cubicBezTo>
                  <a:cubicBezTo>
                    <a:pt x="10526" y="71420"/>
                    <a:pt x="10526" y="71420"/>
                    <a:pt x="10526" y="71420"/>
                  </a:cubicBezTo>
                  <a:cubicBezTo>
                    <a:pt x="11578" y="71742"/>
                    <a:pt x="11578" y="71742"/>
                    <a:pt x="11578" y="71742"/>
                  </a:cubicBezTo>
                  <a:cubicBezTo>
                    <a:pt x="12105" y="71742"/>
                    <a:pt x="12105" y="71742"/>
                    <a:pt x="12105" y="71742"/>
                  </a:cubicBezTo>
                  <a:cubicBezTo>
                    <a:pt x="13684" y="72707"/>
                    <a:pt x="13684" y="72707"/>
                    <a:pt x="13684" y="72707"/>
                  </a:cubicBezTo>
                  <a:cubicBezTo>
                    <a:pt x="13157" y="73351"/>
                    <a:pt x="13157" y="73351"/>
                    <a:pt x="13157" y="73351"/>
                  </a:cubicBezTo>
                  <a:cubicBezTo>
                    <a:pt x="13157" y="75924"/>
                    <a:pt x="13157" y="75924"/>
                    <a:pt x="13157" y="75924"/>
                  </a:cubicBezTo>
                  <a:cubicBezTo>
                    <a:pt x="12631" y="77211"/>
                    <a:pt x="12631" y="77211"/>
                    <a:pt x="12631" y="77211"/>
                  </a:cubicBezTo>
                  <a:cubicBezTo>
                    <a:pt x="12631" y="77855"/>
                    <a:pt x="12631" y="77855"/>
                    <a:pt x="12631" y="77855"/>
                  </a:cubicBezTo>
                  <a:cubicBezTo>
                    <a:pt x="10000" y="78498"/>
                    <a:pt x="10000" y="78498"/>
                    <a:pt x="10000" y="78498"/>
                  </a:cubicBezTo>
                  <a:cubicBezTo>
                    <a:pt x="9473" y="79142"/>
                    <a:pt x="9473" y="79142"/>
                    <a:pt x="9473" y="79142"/>
                  </a:cubicBezTo>
                  <a:cubicBezTo>
                    <a:pt x="9473" y="80750"/>
                    <a:pt x="9473" y="80750"/>
                    <a:pt x="9473" y="80750"/>
                  </a:cubicBezTo>
                  <a:cubicBezTo>
                    <a:pt x="0" y="106166"/>
                    <a:pt x="0" y="106166"/>
                    <a:pt x="0" y="106166"/>
                  </a:cubicBezTo>
                  <a:cubicBezTo>
                    <a:pt x="18421" y="108739"/>
                    <a:pt x="53684" y="113243"/>
                    <a:pt x="53684" y="113243"/>
                  </a:cubicBezTo>
                  <a:cubicBezTo>
                    <a:pt x="109473" y="119999"/>
                    <a:pt x="109473" y="119999"/>
                    <a:pt x="109473" y="119999"/>
                  </a:cubicBezTo>
                  <a:cubicBezTo>
                    <a:pt x="119999" y="82359"/>
                    <a:pt x="119999" y="82359"/>
                    <a:pt x="119999" y="82359"/>
                  </a:cubicBezTo>
                  <a:cubicBezTo>
                    <a:pt x="118947" y="81715"/>
                    <a:pt x="118947" y="81715"/>
                    <a:pt x="118947" y="81715"/>
                  </a:cubicBezTo>
                  <a:cubicBezTo>
                    <a:pt x="117894" y="81072"/>
                    <a:pt x="117894" y="81072"/>
                    <a:pt x="117894" y="81072"/>
                  </a:cubicBezTo>
                  <a:cubicBezTo>
                    <a:pt x="117894" y="80750"/>
                    <a:pt x="117894" y="80750"/>
                    <a:pt x="117894" y="80750"/>
                  </a:cubicBezTo>
                  <a:cubicBezTo>
                    <a:pt x="117368" y="79463"/>
                    <a:pt x="117368" y="79463"/>
                    <a:pt x="117368" y="79463"/>
                  </a:cubicBezTo>
                  <a:cubicBezTo>
                    <a:pt x="116315" y="78498"/>
                    <a:pt x="116315" y="78498"/>
                    <a:pt x="116315" y="78498"/>
                  </a:cubicBezTo>
                  <a:cubicBezTo>
                    <a:pt x="114736" y="77533"/>
                    <a:pt x="114736" y="77533"/>
                    <a:pt x="114736" y="77533"/>
                  </a:cubicBezTo>
                  <a:cubicBezTo>
                    <a:pt x="112631" y="77533"/>
                    <a:pt x="112631" y="77533"/>
                    <a:pt x="112631" y="77533"/>
                  </a:cubicBezTo>
                  <a:cubicBezTo>
                    <a:pt x="112105" y="79142"/>
                    <a:pt x="112105" y="79142"/>
                    <a:pt x="112105" y="79142"/>
                  </a:cubicBezTo>
                  <a:cubicBezTo>
                    <a:pt x="111578" y="80107"/>
                    <a:pt x="111578" y="80107"/>
                    <a:pt x="111578" y="80107"/>
                  </a:cubicBezTo>
                  <a:cubicBezTo>
                    <a:pt x="106315" y="79785"/>
                    <a:pt x="106315" y="79785"/>
                    <a:pt x="106315" y="79785"/>
                  </a:cubicBezTo>
                  <a:cubicBezTo>
                    <a:pt x="103684" y="79142"/>
                    <a:pt x="103684" y="79142"/>
                    <a:pt x="103684" y="79142"/>
                  </a:cubicBezTo>
                  <a:cubicBezTo>
                    <a:pt x="99473" y="78820"/>
                    <a:pt x="99473" y="78820"/>
                    <a:pt x="99473" y="78820"/>
                  </a:cubicBezTo>
                  <a:cubicBezTo>
                    <a:pt x="97368" y="78820"/>
                    <a:pt x="97368" y="78820"/>
                    <a:pt x="97368" y="78820"/>
                  </a:cubicBezTo>
                  <a:cubicBezTo>
                    <a:pt x="96842" y="79463"/>
                    <a:pt x="96842" y="79463"/>
                    <a:pt x="96842" y="79463"/>
                  </a:cubicBezTo>
                  <a:cubicBezTo>
                    <a:pt x="96842" y="80107"/>
                    <a:pt x="96842" y="80107"/>
                    <a:pt x="96842" y="80107"/>
                  </a:cubicBezTo>
                  <a:cubicBezTo>
                    <a:pt x="94210" y="79463"/>
                    <a:pt x="94210" y="79463"/>
                    <a:pt x="94210" y="79463"/>
                  </a:cubicBezTo>
                  <a:cubicBezTo>
                    <a:pt x="91578" y="78498"/>
                    <a:pt x="91578" y="78498"/>
                    <a:pt x="91578" y="78498"/>
                  </a:cubicBezTo>
                  <a:cubicBezTo>
                    <a:pt x="89999" y="78498"/>
                    <a:pt x="89999" y="78498"/>
                    <a:pt x="89999" y="78498"/>
                  </a:cubicBezTo>
                  <a:cubicBezTo>
                    <a:pt x="88947" y="78498"/>
                    <a:pt x="88947" y="78498"/>
                    <a:pt x="88947" y="78498"/>
                  </a:cubicBezTo>
                  <a:cubicBezTo>
                    <a:pt x="88421" y="79463"/>
                    <a:pt x="88421" y="79463"/>
                    <a:pt x="88421" y="79463"/>
                  </a:cubicBezTo>
                  <a:cubicBezTo>
                    <a:pt x="88421" y="80107"/>
                    <a:pt x="88421" y="80107"/>
                    <a:pt x="88421" y="80107"/>
                  </a:cubicBezTo>
                  <a:cubicBezTo>
                    <a:pt x="86315" y="80107"/>
                    <a:pt x="86315" y="80107"/>
                    <a:pt x="86315" y="80107"/>
                  </a:cubicBezTo>
                  <a:cubicBezTo>
                    <a:pt x="85263" y="78820"/>
                    <a:pt x="85263" y="78820"/>
                    <a:pt x="85263" y="78820"/>
                  </a:cubicBezTo>
                  <a:cubicBezTo>
                    <a:pt x="85263" y="77855"/>
                    <a:pt x="85263" y="77855"/>
                    <a:pt x="85263" y="77855"/>
                  </a:cubicBezTo>
                  <a:cubicBezTo>
                    <a:pt x="85263" y="76568"/>
                    <a:pt x="85263" y="76568"/>
                    <a:pt x="85263" y="76568"/>
                  </a:cubicBezTo>
                  <a:cubicBezTo>
                    <a:pt x="84210" y="74638"/>
                    <a:pt x="84210" y="74638"/>
                    <a:pt x="84210" y="74638"/>
                  </a:cubicBezTo>
                  <a:cubicBezTo>
                    <a:pt x="84210" y="72707"/>
                    <a:pt x="84210" y="72707"/>
                    <a:pt x="84210" y="72707"/>
                  </a:cubicBezTo>
                  <a:cubicBezTo>
                    <a:pt x="82105" y="72707"/>
                    <a:pt x="82105" y="72707"/>
                    <a:pt x="82105" y="72707"/>
                  </a:cubicBezTo>
                  <a:cubicBezTo>
                    <a:pt x="79473" y="71742"/>
                    <a:pt x="79473" y="71742"/>
                    <a:pt x="79473" y="71742"/>
                  </a:cubicBezTo>
                  <a:cubicBezTo>
                    <a:pt x="78421" y="70777"/>
                    <a:pt x="78421" y="70777"/>
                    <a:pt x="78421" y="70777"/>
                  </a:cubicBezTo>
                  <a:cubicBezTo>
                    <a:pt x="78421" y="70134"/>
                    <a:pt x="78421" y="70134"/>
                    <a:pt x="78421" y="70134"/>
                  </a:cubicBezTo>
                  <a:cubicBezTo>
                    <a:pt x="78421" y="68525"/>
                    <a:pt x="78421" y="68525"/>
                    <a:pt x="78421" y="68525"/>
                  </a:cubicBezTo>
                  <a:cubicBezTo>
                    <a:pt x="78421" y="66916"/>
                    <a:pt x="78421" y="66916"/>
                    <a:pt x="78421" y="66916"/>
                  </a:cubicBezTo>
                  <a:cubicBezTo>
                    <a:pt x="76315" y="65630"/>
                    <a:pt x="76315" y="65630"/>
                    <a:pt x="76315" y="65630"/>
                  </a:cubicBezTo>
                  <a:cubicBezTo>
                    <a:pt x="76315" y="64664"/>
                    <a:pt x="76315" y="64664"/>
                    <a:pt x="76315" y="64664"/>
                  </a:cubicBezTo>
                  <a:cubicBezTo>
                    <a:pt x="76315" y="62734"/>
                    <a:pt x="76315" y="62734"/>
                    <a:pt x="76315" y="62734"/>
                  </a:cubicBezTo>
                  <a:cubicBezTo>
                    <a:pt x="75789" y="60160"/>
                    <a:pt x="75789" y="60160"/>
                    <a:pt x="75789" y="60160"/>
                  </a:cubicBezTo>
                  <a:cubicBezTo>
                    <a:pt x="74736" y="58873"/>
                    <a:pt x="74736" y="58873"/>
                    <a:pt x="74736" y="58873"/>
                  </a:cubicBezTo>
                  <a:cubicBezTo>
                    <a:pt x="74210" y="57587"/>
                    <a:pt x="74210" y="57587"/>
                    <a:pt x="74210" y="57587"/>
                  </a:cubicBezTo>
                  <a:cubicBezTo>
                    <a:pt x="73157" y="57587"/>
                    <a:pt x="73157" y="57587"/>
                    <a:pt x="73157" y="57587"/>
                  </a:cubicBezTo>
                  <a:cubicBezTo>
                    <a:pt x="71052" y="58552"/>
                    <a:pt x="71052" y="58552"/>
                    <a:pt x="71052" y="58552"/>
                  </a:cubicBezTo>
                  <a:cubicBezTo>
                    <a:pt x="70000" y="58552"/>
                    <a:pt x="70000" y="58552"/>
                    <a:pt x="70000" y="58552"/>
                  </a:cubicBezTo>
                  <a:cubicBezTo>
                    <a:pt x="68421" y="58873"/>
                    <a:pt x="68421" y="58873"/>
                    <a:pt x="68421" y="58873"/>
                  </a:cubicBezTo>
                  <a:cubicBezTo>
                    <a:pt x="66842" y="59839"/>
                    <a:pt x="66842" y="59839"/>
                    <a:pt x="66842" y="59839"/>
                  </a:cubicBezTo>
                  <a:cubicBezTo>
                    <a:pt x="65789" y="59839"/>
                    <a:pt x="65789" y="59839"/>
                    <a:pt x="65789" y="59839"/>
                  </a:cubicBezTo>
                  <a:cubicBezTo>
                    <a:pt x="65789" y="58873"/>
                    <a:pt x="65789" y="58873"/>
                    <a:pt x="65789" y="58873"/>
                  </a:cubicBezTo>
                  <a:cubicBezTo>
                    <a:pt x="63684" y="58230"/>
                    <a:pt x="63684" y="58230"/>
                    <a:pt x="63684" y="58230"/>
                  </a:cubicBezTo>
                  <a:cubicBezTo>
                    <a:pt x="62631" y="57587"/>
                    <a:pt x="62631" y="57587"/>
                    <a:pt x="62631" y="57587"/>
                  </a:cubicBezTo>
                  <a:cubicBezTo>
                    <a:pt x="64210" y="55335"/>
                    <a:pt x="64210" y="55335"/>
                    <a:pt x="64210" y="55335"/>
                  </a:cubicBezTo>
                  <a:cubicBezTo>
                    <a:pt x="65789" y="54048"/>
                    <a:pt x="65789" y="54048"/>
                    <a:pt x="65789" y="54048"/>
                  </a:cubicBezTo>
                  <a:cubicBezTo>
                    <a:pt x="67368" y="54048"/>
                    <a:pt x="67368" y="54048"/>
                    <a:pt x="67368" y="54048"/>
                  </a:cubicBezTo>
                  <a:cubicBezTo>
                    <a:pt x="67894" y="53404"/>
                    <a:pt x="67894" y="53404"/>
                    <a:pt x="67894" y="53404"/>
                  </a:cubicBezTo>
                  <a:cubicBezTo>
                    <a:pt x="66842" y="51474"/>
                    <a:pt x="66842" y="51474"/>
                    <a:pt x="66842" y="51474"/>
                  </a:cubicBezTo>
                  <a:cubicBezTo>
                    <a:pt x="67368" y="49544"/>
                    <a:pt x="67368" y="49544"/>
                    <a:pt x="67368" y="49544"/>
                  </a:cubicBezTo>
                  <a:cubicBezTo>
                    <a:pt x="68947" y="47292"/>
                    <a:pt x="68947" y="47292"/>
                    <a:pt x="68947" y="47292"/>
                  </a:cubicBezTo>
                  <a:cubicBezTo>
                    <a:pt x="70526" y="45361"/>
                    <a:pt x="70526" y="45361"/>
                    <a:pt x="70526" y="45361"/>
                  </a:cubicBezTo>
                  <a:cubicBezTo>
                    <a:pt x="72105" y="43431"/>
                    <a:pt x="72105" y="43431"/>
                    <a:pt x="72105" y="43431"/>
                  </a:cubicBezTo>
                  <a:cubicBezTo>
                    <a:pt x="72105" y="42144"/>
                    <a:pt x="72105" y="42144"/>
                    <a:pt x="72105" y="42144"/>
                  </a:cubicBezTo>
                  <a:cubicBezTo>
                    <a:pt x="67368" y="41501"/>
                    <a:pt x="67368" y="41501"/>
                    <a:pt x="67368" y="41501"/>
                  </a:cubicBezTo>
                  <a:cubicBezTo>
                    <a:pt x="67368" y="41179"/>
                    <a:pt x="67368" y="41179"/>
                    <a:pt x="67368" y="41179"/>
                  </a:cubicBezTo>
                  <a:cubicBezTo>
                    <a:pt x="65789" y="39892"/>
                    <a:pt x="65789" y="39892"/>
                    <a:pt x="65789" y="39892"/>
                  </a:cubicBezTo>
                  <a:cubicBezTo>
                    <a:pt x="64736" y="37962"/>
                    <a:pt x="64736" y="37962"/>
                    <a:pt x="64736" y="37962"/>
                  </a:cubicBezTo>
                  <a:cubicBezTo>
                    <a:pt x="64210" y="35710"/>
                    <a:pt x="64210" y="35710"/>
                    <a:pt x="64210" y="35710"/>
                  </a:cubicBezTo>
                  <a:cubicBezTo>
                    <a:pt x="62631" y="34101"/>
                    <a:pt x="62631" y="34101"/>
                    <a:pt x="62631" y="34101"/>
                  </a:cubicBezTo>
                  <a:cubicBezTo>
                    <a:pt x="59999" y="32493"/>
                    <a:pt x="59999" y="32493"/>
                    <a:pt x="59999" y="32493"/>
                  </a:cubicBezTo>
                  <a:cubicBezTo>
                    <a:pt x="57368" y="29919"/>
                    <a:pt x="57368" y="29919"/>
                    <a:pt x="57368" y="29919"/>
                  </a:cubicBezTo>
                  <a:cubicBezTo>
                    <a:pt x="56842" y="28310"/>
                    <a:pt x="56842" y="28310"/>
                    <a:pt x="56842" y="28310"/>
                  </a:cubicBezTo>
                  <a:cubicBezTo>
                    <a:pt x="54736" y="26380"/>
                    <a:pt x="54736" y="26380"/>
                    <a:pt x="54736" y="26380"/>
                  </a:cubicBezTo>
                  <a:cubicBezTo>
                    <a:pt x="54736" y="25415"/>
                    <a:pt x="54736" y="25415"/>
                    <a:pt x="54736" y="25415"/>
                  </a:cubicBezTo>
                  <a:cubicBezTo>
                    <a:pt x="53157" y="24450"/>
                    <a:pt x="53157" y="24450"/>
                    <a:pt x="53157" y="24450"/>
                  </a:cubicBezTo>
                  <a:cubicBezTo>
                    <a:pt x="53157" y="23163"/>
                    <a:pt x="53157" y="23163"/>
                    <a:pt x="53157" y="23163"/>
                  </a:cubicBezTo>
                  <a:cubicBezTo>
                    <a:pt x="53157" y="22198"/>
                    <a:pt x="53157" y="22198"/>
                    <a:pt x="53157" y="22198"/>
                  </a:cubicBezTo>
                  <a:cubicBezTo>
                    <a:pt x="52105" y="20589"/>
                    <a:pt x="52105" y="20589"/>
                    <a:pt x="52105" y="20589"/>
                  </a:cubicBezTo>
                  <a:cubicBezTo>
                    <a:pt x="51052" y="19946"/>
                    <a:pt x="51052" y="19946"/>
                    <a:pt x="51052" y="19946"/>
                  </a:cubicBezTo>
                  <a:cubicBezTo>
                    <a:pt x="51052" y="18981"/>
                    <a:pt x="51052" y="18981"/>
                    <a:pt x="51052" y="18981"/>
                  </a:cubicBezTo>
                  <a:cubicBezTo>
                    <a:pt x="51578" y="15442"/>
                    <a:pt x="51578" y="15442"/>
                    <a:pt x="51578" y="15442"/>
                  </a:cubicBezTo>
                  <a:cubicBezTo>
                    <a:pt x="53157" y="11581"/>
                    <a:pt x="53157" y="11581"/>
                    <a:pt x="53157" y="11581"/>
                  </a:cubicBezTo>
                  <a:cubicBezTo>
                    <a:pt x="54736" y="8042"/>
                    <a:pt x="54736" y="8042"/>
                    <a:pt x="54736" y="8042"/>
                  </a:cubicBezTo>
                  <a:cubicBezTo>
                    <a:pt x="55789" y="5790"/>
                    <a:pt x="55789" y="5790"/>
                    <a:pt x="55789" y="5790"/>
                  </a:cubicBezTo>
                  <a:cubicBezTo>
                    <a:pt x="56842" y="2573"/>
                    <a:pt x="56842" y="2573"/>
                    <a:pt x="56842" y="2573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27368" y="36675"/>
                    <a:pt x="24736" y="38605"/>
                  </a:cubicBezTo>
                  <a:cubicBezTo>
                    <a:pt x="22631" y="40857"/>
                    <a:pt x="25263" y="40214"/>
                    <a:pt x="25263" y="42466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4" name="Shape 1401">
              <a:extLst>
                <a:ext uri="{FF2B5EF4-FFF2-40B4-BE49-F238E27FC236}">
                  <a16:creationId xmlns:a16="http://schemas.microsoft.com/office/drawing/2014/main" id="{FF4E192E-9C1A-08D1-51C3-8BE0D8247F0B}"/>
                </a:ext>
              </a:extLst>
            </p:cNvPr>
            <p:cNvSpPr/>
            <p:nvPr/>
          </p:nvSpPr>
          <p:spPr>
            <a:xfrm>
              <a:off x="5101757" y="1475907"/>
              <a:ext cx="1351825" cy="8742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571"/>
                  </a:moveTo>
                  <a:cubicBezTo>
                    <a:pt x="120000" y="28571"/>
                    <a:pt x="74578" y="20000"/>
                    <a:pt x="56470" y="15714"/>
                  </a:cubicBezTo>
                  <a:cubicBezTo>
                    <a:pt x="34373" y="10476"/>
                    <a:pt x="3375" y="0"/>
                    <a:pt x="3375" y="0"/>
                  </a:cubicBezTo>
                  <a:cubicBezTo>
                    <a:pt x="2762" y="4761"/>
                    <a:pt x="2762" y="4761"/>
                    <a:pt x="2762" y="4761"/>
                  </a:cubicBezTo>
                  <a:cubicBezTo>
                    <a:pt x="2148" y="8095"/>
                    <a:pt x="2148" y="8095"/>
                    <a:pt x="2148" y="8095"/>
                  </a:cubicBezTo>
                  <a:cubicBezTo>
                    <a:pt x="1227" y="13333"/>
                    <a:pt x="1227" y="13333"/>
                    <a:pt x="1227" y="13333"/>
                  </a:cubicBezTo>
                  <a:cubicBezTo>
                    <a:pt x="306" y="19047"/>
                    <a:pt x="306" y="19047"/>
                    <a:pt x="306" y="19047"/>
                  </a:cubicBezTo>
                  <a:cubicBezTo>
                    <a:pt x="0" y="24285"/>
                    <a:pt x="0" y="24285"/>
                    <a:pt x="0" y="24285"/>
                  </a:cubicBezTo>
                  <a:cubicBezTo>
                    <a:pt x="0" y="25714"/>
                    <a:pt x="0" y="25714"/>
                    <a:pt x="0" y="25714"/>
                  </a:cubicBezTo>
                  <a:cubicBezTo>
                    <a:pt x="613" y="26666"/>
                    <a:pt x="613" y="26666"/>
                    <a:pt x="613" y="26666"/>
                  </a:cubicBezTo>
                  <a:cubicBezTo>
                    <a:pt x="1227" y="29047"/>
                    <a:pt x="1227" y="29047"/>
                    <a:pt x="1227" y="29047"/>
                  </a:cubicBezTo>
                  <a:cubicBezTo>
                    <a:pt x="1227" y="30476"/>
                    <a:pt x="1227" y="30476"/>
                    <a:pt x="1227" y="30476"/>
                  </a:cubicBezTo>
                  <a:cubicBezTo>
                    <a:pt x="1227" y="32380"/>
                    <a:pt x="1227" y="32380"/>
                    <a:pt x="1227" y="32380"/>
                  </a:cubicBezTo>
                  <a:cubicBezTo>
                    <a:pt x="2148" y="33809"/>
                    <a:pt x="2148" y="33809"/>
                    <a:pt x="2148" y="33809"/>
                  </a:cubicBezTo>
                  <a:cubicBezTo>
                    <a:pt x="2148" y="35238"/>
                    <a:pt x="2148" y="35238"/>
                    <a:pt x="2148" y="35238"/>
                  </a:cubicBezTo>
                  <a:cubicBezTo>
                    <a:pt x="3375" y="38095"/>
                    <a:pt x="3375" y="38095"/>
                    <a:pt x="3375" y="38095"/>
                  </a:cubicBezTo>
                  <a:cubicBezTo>
                    <a:pt x="3682" y="40476"/>
                    <a:pt x="3682" y="40476"/>
                    <a:pt x="3682" y="40476"/>
                  </a:cubicBezTo>
                  <a:cubicBezTo>
                    <a:pt x="5217" y="44285"/>
                    <a:pt x="5217" y="44285"/>
                    <a:pt x="5217" y="44285"/>
                  </a:cubicBezTo>
                  <a:cubicBezTo>
                    <a:pt x="6751" y="46666"/>
                    <a:pt x="6751" y="46666"/>
                    <a:pt x="6751" y="46666"/>
                  </a:cubicBezTo>
                  <a:cubicBezTo>
                    <a:pt x="7672" y="49047"/>
                    <a:pt x="7672" y="49047"/>
                    <a:pt x="7672" y="49047"/>
                  </a:cubicBezTo>
                  <a:cubicBezTo>
                    <a:pt x="7979" y="52380"/>
                    <a:pt x="7979" y="52380"/>
                    <a:pt x="7979" y="52380"/>
                  </a:cubicBezTo>
                  <a:cubicBezTo>
                    <a:pt x="8593" y="55238"/>
                    <a:pt x="8593" y="55238"/>
                    <a:pt x="8593" y="55238"/>
                  </a:cubicBezTo>
                  <a:cubicBezTo>
                    <a:pt x="9514" y="57142"/>
                    <a:pt x="9514" y="57142"/>
                    <a:pt x="9514" y="57142"/>
                  </a:cubicBezTo>
                  <a:cubicBezTo>
                    <a:pt x="9514" y="57619"/>
                    <a:pt x="9514" y="57619"/>
                    <a:pt x="9514" y="57619"/>
                  </a:cubicBezTo>
                  <a:cubicBezTo>
                    <a:pt x="12276" y="58571"/>
                    <a:pt x="12276" y="58571"/>
                    <a:pt x="12276" y="58571"/>
                  </a:cubicBezTo>
                  <a:cubicBezTo>
                    <a:pt x="12276" y="60476"/>
                    <a:pt x="12276" y="60476"/>
                    <a:pt x="12276" y="60476"/>
                  </a:cubicBezTo>
                  <a:cubicBezTo>
                    <a:pt x="11355" y="63333"/>
                    <a:pt x="11355" y="63333"/>
                    <a:pt x="11355" y="63333"/>
                  </a:cubicBezTo>
                  <a:cubicBezTo>
                    <a:pt x="10434" y="66190"/>
                    <a:pt x="10434" y="66190"/>
                    <a:pt x="10434" y="66190"/>
                  </a:cubicBezTo>
                  <a:cubicBezTo>
                    <a:pt x="9514" y="69523"/>
                    <a:pt x="9514" y="69523"/>
                    <a:pt x="9514" y="69523"/>
                  </a:cubicBezTo>
                  <a:cubicBezTo>
                    <a:pt x="9207" y="72380"/>
                    <a:pt x="9207" y="72380"/>
                    <a:pt x="9207" y="72380"/>
                  </a:cubicBezTo>
                  <a:cubicBezTo>
                    <a:pt x="9820" y="75238"/>
                    <a:pt x="9820" y="75238"/>
                    <a:pt x="9820" y="75238"/>
                  </a:cubicBezTo>
                  <a:cubicBezTo>
                    <a:pt x="9514" y="76190"/>
                    <a:pt x="9514" y="76190"/>
                    <a:pt x="9514" y="76190"/>
                  </a:cubicBezTo>
                  <a:cubicBezTo>
                    <a:pt x="8593" y="76190"/>
                    <a:pt x="8593" y="76190"/>
                    <a:pt x="8593" y="76190"/>
                  </a:cubicBezTo>
                  <a:cubicBezTo>
                    <a:pt x="7672" y="78095"/>
                    <a:pt x="7672" y="78095"/>
                    <a:pt x="7672" y="78095"/>
                  </a:cubicBezTo>
                  <a:cubicBezTo>
                    <a:pt x="6751" y="81428"/>
                    <a:pt x="6751" y="81428"/>
                    <a:pt x="6751" y="81428"/>
                  </a:cubicBezTo>
                  <a:cubicBezTo>
                    <a:pt x="7365" y="82380"/>
                    <a:pt x="7365" y="82380"/>
                    <a:pt x="7365" y="82380"/>
                  </a:cubicBezTo>
                  <a:cubicBezTo>
                    <a:pt x="8593" y="83333"/>
                    <a:pt x="8593" y="83333"/>
                    <a:pt x="8593" y="83333"/>
                  </a:cubicBezTo>
                  <a:cubicBezTo>
                    <a:pt x="8593" y="84761"/>
                    <a:pt x="8593" y="84761"/>
                    <a:pt x="8593" y="84761"/>
                  </a:cubicBezTo>
                  <a:cubicBezTo>
                    <a:pt x="9207" y="84761"/>
                    <a:pt x="9207" y="84761"/>
                    <a:pt x="9207" y="84761"/>
                  </a:cubicBezTo>
                  <a:cubicBezTo>
                    <a:pt x="10127" y="83333"/>
                    <a:pt x="10127" y="83333"/>
                    <a:pt x="10127" y="83333"/>
                  </a:cubicBezTo>
                  <a:cubicBezTo>
                    <a:pt x="11048" y="82857"/>
                    <a:pt x="11048" y="82857"/>
                    <a:pt x="11048" y="82857"/>
                  </a:cubicBezTo>
                  <a:cubicBezTo>
                    <a:pt x="11662" y="82857"/>
                    <a:pt x="11662" y="82857"/>
                    <a:pt x="11662" y="82857"/>
                  </a:cubicBezTo>
                  <a:cubicBezTo>
                    <a:pt x="12890" y="81428"/>
                    <a:pt x="12890" y="81428"/>
                    <a:pt x="12890" y="81428"/>
                  </a:cubicBezTo>
                  <a:cubicBezTo>
                    <a:pt x="13503" y="81428"/>
                    <a:pt x="13503" y="81428"/>
                    <a:pt x="13503" y="81428"/>
                  </a:cubicBezTo>
                  <a:cubicBezTo>
                    <a:pt x="13810" y="83333"/>
                    <a:pt x="13810" y="83333"/>
                    <a:pt x="13810" y="83333"/>
                  </a:cubicBezTo>
                  <a:cubicBezTo>
                    <a:pt x="14424" y="85238"/>
                    <a:pt x="14424" y="85238"/>
                    <a:pt x="14424" y="85238"/>
                  </a:cubicBezTo>
                  <a:cubicBezTo>
                    <a:pt x="14731" y="89047"/>
                    <a:pt x="14731" y="89047"/>
                    <a:pt x="14731" y="89047"/>
                  </a:cubicBezTo>
                  <a:cubicBezTo>
                    <a:pt x="14731" y="91904"/>
                    <a:pt x="14731" y="91904"/>
                    <a:pt x="14731" y="91904"/>
                  </a:cubicBezTo>
                  <a:cubicBezTo>
                    <a:pt x="14731" y="93333"/>
                    <a:pt x="14731" y="93333"/>
                    <a:pt x="14731" y="93333"/>
                  </a:cubicBezTo>
                  <a:cubicBezTo>
                    <a:pt x="15959" y="95238"/>
                    <a:pt x="15959" y="95238"/>
                    <a:pt x="15959" y="95238"/>
                  </a:cubicBezTo>
                  <a:cubicBezTo>
                    <a:pt x="15959" y="97619"/>
                    <a:pt x="15959" y="97619"/>
                    <a:pt x="15959" y="97619"/>
                  </a:cubicBezTo>
                  <a:cubicBezTo>
                    <a:pt x="15959" y="100000"/>
                    <a:pt x="15959" y="100000"/>
                    <a:pt x="15959" y="100000"/>
                  </a:cubicBezTo>
                  <a:cubicBezTo>
                    <a:pt x="15959" y="100952"/>
                    <a:pt x="15959" y="100952"/>
                    <a:pt x="15959" y="100952"/>
                  </a:cubicBezTo>
                  <a:cubicBezTo>
                    <a:pt x="16572" y="102380"/>
                    <a:pt x="16572" y="102380"/>
                    <a:pt x="16572" y="102380"/>
                  </a:cubicBezTo>
                  <a:cubicBezTo>
                    <a:pt x="18107" y="103809"/>
                    <a:pt x="18107" y="103809"/>
                    <a:pt x="18107" y="103809"/>
                  </a:cubicBezTo>
                  <a:cubicBezTo>
                    <a:pt x="19335" y="103809"/>
                    <a:pt x="19335" y="103809"/>
                    <a:pt x="19335" y="103809"/>
                  </a:cubicBezTo>
                  <a:cubicBezTo>
                    <a:pt x="19335" y="106666"/>
                    <a:pt x="19335" y="106666"/>
                    <a:pt x="19335" y="106666"/>
                  </a:cubicBezTo>
                  <a:cubicBezTo>
                    <a:pt x="19948" y="109523"/>
                    <a:pt x="19948" y="109523"/>
                    <a:pt x="19948" y="109523"/>
                  </a:cubicBezTo>
                  <a:cubicBezTo>
                    <a:pt x="19948" y="111428"/>
                    <a:pt x="19948" y="111428"/>
                    <a:pt x="19948" y="111428"/>
                  </a:cubicBezTo>
                  <a:cubicBezTo>
                    <a:pt x="19948" y="112857"/>
                    <a:pt x="19948" y="112857"/>
                    <a:pt x="19948" y="112857"/>
                  </a:cubicBezTo>
                  <a:cubicBezTo>
                    <a:pt x="20562" y="114761"/>
                    <a:pt x="20562" y="114761"/>
                    <a:pt x="20562" y="114761"/>
                  </a:cubicBezTo>
                  <a:cubicBezTo>
                    <a:pt x="21790" y="114761"/>
                    <a:pt x="21790" y="114761"/>
                    <a:pt x="21790" y="114761"/>
                  </a:cubicBezTo>
                  <a:cubicBezTo>
                    <a:pt x="21790" y="113809"/>
                    <a:pt x="21790" y="113809"/>
                    <a:pt x="21790" y="113809"/>
                  </a:cubicBezTo>
                  <a:cubicBezTo>
                    <a:pt x="22097" y="112380"/>
                    <a:pt x="22097" y="112380"/>
                    <a:pt x="22097" y="112380"/>
                  </a:cubicBezTo>
                  <a:cubicBezTo>
                    <a:pt x="22710" y="112380"/>
                    <a:pt x="22710" y="112380"/>
                    <a:pt x="22710" y="112380"/>
                  </a:cubicBezTo>
                  <a:cubicBezTo>
                    <a:pt x="23631" y="112380"/>
                    <a:pt x="23631" y="112380"/>
                    <a:pt x="23631" y="112380"/>
                  </a:cubicBezTo>
                  <a:cubicBezTo>
                    <a:pt x="25166" y="113809"/>
                    <a:pt x="25166" y="113809"/>
                    <a:pt x="25166" y="113809"/>
                  </a:cubicBezTo>
                  <a:cubicBezTo>
                    <a:pt x="26700" y="114761"/>
                    <a:pt x="26700" y="114761"/>
                    <a:pt x="26700" y="114761"/>
                  </a:cubicBezTo>
                  <a:cubicBezTo>
                    <a:pt x="26700" y="113809"/>
                    <a:pt x="26700" y="113809"/>
                    <a:pt x="26700" y="113809"/>
                  </a:cubicBezTo>
                  <a:cubicBezTo>
                    <a:pt x="27007" y="112857"/>
                    <a:pt x="27007" y="112857"/>
                    <a:pt x="27007" y="112857"/>
                  </a:cubicBezTo>
                  <a:cubicBezTo>
                    <a:pt x="28235" y="112857"/>
                    <a:pt x="28235" y="112857"/>
                    <a:pt x="28235" y="112857"/>
                  </a:cubicBezTo>
                  <a:cubicBezTo>
                    <a:pt x="30690" y="113333"/>
                    <a:pt x="30690" y="113333"/>
                    <a:pt x="30690" y="113333"/>
                  </a:cubicBezTo>
                  <a:cubicBezTo>
                    <a:pt x="32225" y="114285"/>
                    <a:pt x="32225" y="114285"/>
                    <a:pt x="32225" y="114285"/>
                  </a:cubicBezTo>
                  <a:cubicBezTo>
                    <a:pt x="35294" y="114761"/>
                    <a:pt x="35294" y="114761"/>
                    <a:pt x="35294" y="114761"/>
                  </a:cubicBezTo>
                  <a:cubicBezTo>
                    <a:pt x="35601" y="113333"/>
                    <a:pt x="35601" y="113333"/>
                    <a:pt x="35601" y="113333"/>
                  </a:cubicBezTo>
                  <a:cubicBezTo>
                    <a:pt x="35907" y="110952"/>
                    <a:pt x="35907" y="110952"/>
                    <a:pt x="35907" y="110952"/>
                  </a:cubicBezTo>
                  <a:cubicBezTo>
                    <a:pt x="37135" y="110952"/>
                    <a:pt x="37135" y="110952"/>
                    <a:pt x="37135" y="110952"/>
                  </a:cubicBezTo>
                  <a:cubicBezTo>
                    <a:pt x="38056" y="112380"/>
                    <a:pt x="38056" y="112380"/>
                    <a:pt x="38056" y="112380"/>
                  </a:cubicBezTo>
                  <a:cubicBezTo>
                    <a:pt x="38670" y="113809"/>
                    <a:pt x="38670" y="113809"/>
                    <a:pt x="38670" y="113809"/>
                  </a:cubicBezTo>
                  <a:cubicBezTo>
                    <a:pt x="38976" y="115714"/>
                    <a:pt x="38976" y="115714"/>
                    <a:pt x="38976" y="115714"/>
                  </a:cubicBezTo>
                  <a:cubicBezTo>
                    <a:pt x="38976" y="116190"/>
                    <a:pt x="38976" y="116190"/>
                    <a:pt x="38976" y="116190"/>
                  </a:cubicBezTo>
                  <a:cubicBezTo>
                    <a:pt x="39590" y="117142"/>
                    <a:pt x="39590" y="117142"/>
                    <a:pt x="39590" y="117142"/>
                  </a:cubicBezTo>
                  <a:cubicBezTo>
                    <a:pt x="40204" y="118095"/>
                    <a:pt x="40204" y="118095"/>
                    <a:pt x="40204" y="118095"/>
                  </a:cubicBezTo>
                  <a:cubicBezTo>
                    <a:pt x="41739" y="105238"/>
                    <a:pt x="41739" y="105238"/>
                    <a:pt x="41739" y="105238"/>
                  </a:cubicBezTo>
                  <a:cubicBezTo>
                    <a:pt x="114168" y="120000"/>
                    <a:pt x="114168" y="120000"/>
                    <a:pt x="114168" y="120000"/>
                  </a:cubicBezTo>
                  <a:cubicBezTo>
                    <a:pt x="114475" y="120000"/>
                    <a:pt x="114475" y="120000"/>
                    <a:pt x="114475" y="120000"/>
                  </a:cubicBezTo>
                  <a:cubicBezTo>
                    <a:pt x="115703" y="98571"/>
                    <a:pt x="115703" y="98571"/>
                    <a:pt x="115703" y="98571"/>
                  </a:cubicBezTo>
                  <a:lnTo>
                    <a:pt x="120000" y="28571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5" name="Shape 1402">
              <a:extLst>
                <a:ext uri="{FF2B5EF4-FFF2-40B4-BE49-F238E27FC236}">
                  <a16:creationId xmlns:a16="http://schemas.microsoft.com/office/drawing/2014/main" id="{14ECCB52-5DB3-A869-1B1A-9C5B2423BF11}"/>
                </a:ext>
              </a:extLst>
            </p:cNvPr>
            <p:cNvSpPr/>
            <p:nvPr/>
          </p:nvSpPr>
          <p:spPr>
            <a:xfrm>
              <a:off x="10239519" y="1582119"/>
              <a:ext cx="477837" cy="7639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46" y="120000"/>
                  </a:moveTo>
                  <a:lnTo>
                    <a:pt x="33846" y="118716"/>
                  </a:lnTo>
                  <a:lnTo>
                    <a:pt x="34871" y="116791"/>
                  </a:lnTo>
                  <a:lnTo>
                    <a:pt x="34871" y="116149"/>
                  </a:lnTo>
                  <a:lnTo>
                    <a:pt x="34871" y="114224"/>
                  </a:lnTo>
                  <a:lnTo>
                    <a:pt x="34871" y="112941"/>
                  </a:lnTo>
                  <a:lnTo>
                    <a:pt x="35897" y="111657"/>
                  </a:lnTo>
                  <a:lnTo>
                    <a:pt x="37948" y="111657"/>
                  </a:lnTo>
                  <a:lnTo>
                    <a:pt x="37948" y="109732"/>
                  </a:lnTo>
                  <a:lnTo>
                    <a:pt x="38974" y="108449"/>
                  </a:lnTo>
                  <a:lnTo>
                    <a:pt x="38974" y="106524"/>
                  </a:lnTo>
                  <a:lnTo>
                    <a:pt x="41025" y="106524"/>
                  </a:lnTo>
                  <a:lnTo>
                    <a:pt x="42051" y="106524"/>
                  </a:lnTo>
                  <a:lnTo>
                    <a:pt x="45128" y="106524"/>
                  </a:lnTo>
                  <a:lnTo>
                    <a:pt x="45128" y="103315"/>
                  </a:lnTo>
                  <a:lnTo>
                    <a:pt x="42051" y="103315"/>
                  </a:lnTo>
                  <a:lnTo>
                    <a:pt x="41025" y="103315"/>
                  </a:lnTo>
                  <a:lnTo>
                    <a:pt x="41025" y="102032"/>
                  </a:lnTo>
                  <a:lnTo>
                    <a:pt x="41025" y="101390"/>
                  </a:lnTo>
                  <a:lnTo>
                    <a:pt x="43076" y="100106"/>
                  </a:lnTo>
                  <a:lnTo>
                    <a:pt x="43076" y="99465"/>
                  </a:lnTo>
                  <a:lnTo>
                    <a:pt x="45128" y="98181"/>
                  </a:lnTo>
                  <a:lnTo>
                    <a:pt x="46153" y="98823"/>
                  </a:lnTo>
                  <a:lnTo>
                    <a:pt x="46153" y="99465"/>
                  </a:lnTo>
                  <a:lnTo>
                    <a:pt x="48205" y="98823"/>
                  </a:lnTo>
                  <a:lnTo>
                    <a:pt x="49230" y="98181"/>
                  </a:lnTo>
                  <a:lnTo>
                    <a:pt x="49230" y="96256"/>
                  </a:lnTo>
                  <a:lnTo>
                    <a:pt x="51282" y="97540"/>
                  </a:lnTo>
                  <a:lnTo>
                    <a:pt x="52307" y="98181"/>
                  </a:lnTo>
                  <a:lnTo>
                    <a:pt x="53333" y="98181"/>
                  </a:lnTo>
                  <a:lnTo>
                    <a:pt x="53333" y="96256"/>
                  </a:lnTo>
                  <a:lnTo>
                    <a:pt x="53333" y="95614"/>
                  </a:lnTo>
                  <a:lnTo>
                    <a:pt x="52307" y="95614"/>
                  </a:lnTo>
                  <a:lnTo>
                    <a:pt x="51282" y="94331"/>
                  </a:lnTo>
                  <a:lnTo>
                    <a:pt x="55384" y="94331"/>
                  </a:lnTo>
                  <a:lnTo>
                    <a:pt x="57435" y="94973"/>
                  </a:lnTo>
                  <a:lnTo>
                    <a:pt x="60512" y="94331"/>
                  </a:lnTo>
                  <a:lnTo>
                    <a:pt x="61538" y="92406"/>
                  </a:lnTo>
                  <a:lnTo>
                    <a:pt x="60512" y="89197"/>
                  </a:lnTo>
                  <a:lnTo>
                    <a:pt x="62564" y="89197"/>
                  </a:lnTo>
                  <a:lnTo>
                    <a:pt x="65641" y="91122"/>
                  </a:lnTo>
                  <a:lnTo>
                    <a:pt x="68717" y="90481"/>
                  </a:lnTo>
                  <a:lnTo>
                    <a:pt x="69743" y="89197"/>
                  </a:lnTo>
                  <a:lnTo>
                    <a:pt x="70769" y="86631"/>
                  </a:lnTo>
                  <a:lnTo>
                    <a:pt x="69743" y="84705"/>
                  </a:lnTo>
                  <a:lnTo>
                    <a:pt x="70769" y="82139"/>
                  </a:lnTo>
                  <a:lnTo>
                    <a:pt x="70769" y="80855"/>
                  </a:lnTo>
                  <a:lnTo>
                    <a:pt x="69743" y="78930"/>
                  </a:lnTo>
                  <a:lnTo>
                    <a:pt x="69743" y="77647"/>
                  </a:lnTo>
                  <a:lnTo>
                    <a:pt x="70769" y="75721"/>
                  </a:lnTo>
                  <a:lnTo>
                    <a:pt x="70769" y="74438"/>
                  </a:lnTo>
                  <a:lnTo>
                    <a:pt x="74871" y="77005"/>
                  </a:lnTo>
                  <a:lnTo>
                    <a:pt x="75897" y="78288"/>
                  </a:lnTo>
                  <a:lnTo>
                    <a:pt x="81025" y="78288"/>
                  </a:lnTo>
                  <a:lnTo>
                    <a:pt x="81025" y="77005"/>
                  </a:lnTo>
                  <a:lnTo>
                    <a:pt x="81025" y="74438"/>
                  </a:lnTo>
                  <a:lnTo>
                    <a:pt x="83076" y="73796"/>
                  </a:lnTo>
                  <a:lnTo>
                    <a:pt x="86153" y="74438"/>
                  </a:lnTo>
                  <a:lnTo>
                    <a:pt x="86153" y="75721"/>
                  </a:lnTo>
                  <a:lnTo>
                    <a:pt x="86153" y="78288"/>
                  </a:lnTo>
                  <a:lnTo>
                    <a:pt x="89230" y="77647"/>
                  </a:lnTo>
                  <a:lnTo>
                    <a:pt x="92307" y="75721"/>
                  </a:lnTo>
                  <a:lnTo>
                    <a:pt x="90256" y="74438"/>
                  </a:lnTo>
                  <a:lnTo>
                    <a:pt x="88205" y="73155"/>
                  </a:lnTo>
                  <a:lnTo>
                    <a:pt x="88205" y="71871"/>
                  </a:lnTo>
                  <a:lnTo>
                    <a:pt x="89230" y="71229"/>
                  </a:lnTo>
                  <a:lnTo>
                    <a:pt x="92307" y="73155"/>
                  </a:lnTo>
                  <a:lnTo>
                    <a:pt x="95384" y="74438"/>
                  </a:lnTo>
                  <a:lnTo>
                    <a:pt x="97435" y="73796"/>
                  </a:lnTo>
                  <a:lnTo>
                    <a:pt x="96410" y="71229"/>
                  </a:lnTo>
                  <a:lnTo>
                    <a:pt x="97435" y="71229"/>
                  </a:lnTo>
                  <a:lnTo>
                    <a:pt x="99487" y="71229"/>
                  </a:lnTo>
                  <a:lnTo>
                    <a:pt x="99487" y="67379"/>
                  </a:lnTo>
                  <a:lnTo>
                    <a:pt x="103589" y="67379"/>
                  </a:lnTo>
                  <a:lnTo>
                    <a:pt x="105641" y="67379"/>
                  </a:lnTo>
                  <a:lnTo>
                    <a:pt x="106666" y="66737"/>
                  </a:lnTo>
                  <a:lnTo>
                    <a:pt x="106666" y="64812"/>
                  </a:lnTo>
                  <a:lnTo>
                    <a:pt x="108717" y="64812"/>
                  </a:lnTo>
                  <a:lnTo>
                    <a:pt x="109743" y="64171"/>
                  </a:lnTo>
                  <a:lnTo>
                    <a:pt x="112820" y="62245"/>
                  </a:lnTo>
                  <a:lnTo>
                    <a:pt x="116923" y="62245"/>
                  </a:lnTo>
                  <a:lnTo>
                    <a:pt x="118974" y="60962"/>
                  </a:lnTo>
                  <a:lnTo>
                    <a:pt x="120000" y="57112"/>
                  </a:lnTo>
                  <a:lnTo>
                    <a:pt x="118974" y="56470"/>
                  </a:lnTo>
                  <a:lnTo>
                    <a:pt x="117948" y="56470"/>
                  </a:lnTo>
                  <a:lnTo>
                    <a:pt x="115897" y="56470"/>
                  </a:lnTo>
                  <a:lnTo>
                    <a:pt x="114871" y="55187"/>
                  </a:lnTo>
                  <a:lnTo>
                    <a:pt x="116923" y="53903"/>
                  </a:lnTo>
                  <a:lnTo>
                    <a:pt x="116923" y="53262"/>
                  </a:lnTo>
                  <a:lnTo>
                    <a:pt x="114871" y="52620"/>
                  </a:lnTo>
                  <a:lnTo>
                    <a:pt x="112820" y="49411"/>
                  </a:lnTo>
                  <a:lnTo>
                    <a:pt x="108717" y="49411"/>
                  </a:lnTo>
                  <a:lnTo>
                    <a:pt x="106666" y="49411"/>
                  </a:lnTo>
                  <a:lnTo>
                    <a:pt x="104615" y="46844"/>
                  </a:lnTo>
                  <a:lnTo>
                    <a:pt x="103589" y="43636"/>
                  </a:lnTo>
                  <a:lnTo>
                    <a:pt x="103589" y="41069"/>
                  </a:lnTo>
                  <a:lnTo>
                    <a:pt x="102564" y="39144"/>
                  </a:lnTo>
                  <a:lnTo>
                    <a:pt x="99487" y="39786"/>
                  </a:lnTo>
                  <a:lnTo>
                    <a:pt x="97435" y="40427"/>
                  </a:lnTo>
                  <a:lnTo>
                    <a:pt x="93333" y="40427"/>
                  </a:lnTo>
                  <a:lnTo>
                    <a:pt x="89230" y="39144"/>
                  </a:lnTo>
                  <a:lnTo>
                    <a:pt x="86153" y="35935"/>
                  </a:lnTo>
                  <a:lnTo>
                    <a:pt x="85128" y="31443"/>
                  </a:lnTo>
                  <a:lnTo>
                    <a:pt x="81025" y="25668"/>
                  </a:lnTo>
                  <a:lnTo>
                    <a:pt x="78974" y="19893"/>
                  </a:lnTo>
                  <a:lnTo>
                    <a:pt x="76923" y="16684"/>
                  </a:lnTo>
                  <a:lnTo>
                    <a:pt x="74871" y="11550"/>
                  </a:lnTo>
                  <a:lnTo>
                    <a:pt x="72820" y="7058"/>
                  </a:lnTo>
                  <a:lnTo>
                    <a:pt x="70769" y="5133"/>
                  </a:lnTo>
                  <a:lnTo>
                    <a:pt x="57435" y="0"/>
                  </a:lnTo>
                  <a:lnTo>
                    <a:pt x="54358" y="1925"/>
                  </a:lnTo>
                  <a:lnTo>
                    <a:pt x="51282" y="4491"/>
                  </a:lnTo>
                  <a:lnTo>
                    <a:pt x="46153" y="7058"/>
                  </a:lnTo>
                  <a:lnTo>
                    <a:pt x="43076" y="7058"/>
                  </a:lnTo>
                  <a:lnTo>
                    <a:pt x="40000" y="5775"/>
                  </a:lnTo>
                  <a:lnTo>
                    <a:pt x="34871" y="3850"/>
                  </a:lnTo>
                  <a:lnTo>
                    <a:pt x="30769" y="3208"/>
                  </a:lnTo>
                  <a:lnTo>
                    <a:pt x="29743" y="3208"/>
                  </a:lnTo>
                  <a:lnTo>
                    <a:pt x="27692" y="4491"/>
                  </a:lnTo>
                  <a:lnTo>
                    <a:pt x="22564" y="14117"/>
                  </a:lnTo>
                  <a:lnTo>
                    <a:pt x="20512" y="21176"/>
                  </a:lnTo>
                  <a:lnTo>
                    <a:pt x="15384" y="28877"/>
                  </a:lnTo>
                  <a:lnTo>
                    <a:pt x="13333" y="34652"/>
                  </a:lnTo>
                  <a:lnTo>
                    <a:pt x="12307" y="41069"/>
                  </a:lnTo>
                  <a:lnTo>
                    <a:pt x="13333" y="44278"/>
                  </a:lnTo>
                  <a:lnTo>
                    <a:pt x="15384" y="45561"/>
                  </a:lnTo>
                  <a:lnTo>
                    <a:pt x="14358" y="46844"/>
                  </a:lnTo>
                  <a:lnTo>
                    <a:pt x="12307" y="48770"/>
                  </a:lnTo>
                  <a:lnTo>
                    <a:pt x="12307" y="52620"/>
                  </a:lnTo>
                  <a:lnTo>
                    <a:pt x="10256" y="55828"/>
                  </a:lnTo>
                  <a:lnTo>
                    <a:pt x="10256" y="60320"/>
                  </a:lnTo>
                  <a:lnTo>
                    <a:pt x="7179" y="60962"/>
                  </a:lnTo>
                  <a:lnTo>
                    <a:pt x="7179" y="64171"/>
                  </a:lnTo>
                  <a:lnTo>
                    <a:pt x="1025" y="64171"/>
                  </a:lnTo>
                  <a:lnTo>
                    <a:pt x="0" y="66096"/>
                  </a:lnTo>
                  <a:lnTo>
                    <a:pt x="23589" y="114224"/>
                  </a:lnTo>
                  <a:lnTo>
                    <a:pt x="33846" y="12000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6" name="Shape 1403">
              <a:extLst>
                <a:ext uri="{FF2B5EF4-FFF2-40B4-BE49-F238E27FC236}">
                  <a16:creationId xmlns:a16="http://schemas.microsoft.com/office/drawing/2014/main" id="{08A90791-7716-C248-4CBE-CAF98F2BAFAB}"/>
                </a:ext>
              </a:extLst>
            </p:cNvPr>
            <p:cNvSpPr/>
            <p:nvPr/>
          </p:nvSpPr>
          <p:spPr>
            <a:xfrm>
              <a:off x="9320604" y="2105017"/>
              <a:ext cx="988343" cy="727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8426"/>
                  </a:moveTo>
                  <a:lnTo>
                    <a:pt x="4958" y="91685"/>
                  </a:lnTo>
                  <a:lnTo>
                    <a:pt x="5950" y="89662"/>
                  </a:lnTo>
                  <a:lnTo>
                    <a:pt x="7933" y="86966"/>
                  </a:lnTo>
                  <a:lnTo>
                    <a:pt x="8925" y="85617"/>
                  </a:lnTo>
                  <a:lnTo>
                    <a:pt x="10909" y="83595"/>
                  </a:lnTo>
                  <a:lnTo>
                    <a:pt x="10909" y="81573"/>
                  </a:lnTo>
                  <a:lnTo>
                    <a:pt x="10909" y="80224"/>
                  </a:lnTo>
                  <a:lnTo>
                    <a:pt x="8429" y="73483"/>
                  </a:lnTo>
                  <a:lnTo>
                    <a:pt x="6942" y="68764"/>
                  </a:lnTo>
                  <a:lnTo>
                    <a:pt x="8925" y="66741"/>
                  </a:lnTo>
                  <a:lnTo>
                    <a:pt x="15371" y="64719"/>
                  </a:lnTo>
                  <a:lnTo>
                    <a:pt x="18842" y="64719"/>
                  </a:lnTo>
                  <a:lnTo>
                    <a:pt x="23305" y="64719"/>
                  </a:lnTo>
                  <a:lnTo>
                    <a:pt x="26280" y="64719"/>
                  </a:lnTo>
                  <a:lnTo>
                    <a:pt x="27768" y="64719"/>
                  </a:lnTo>
                  <a:lnTo>
                    <a:pt x="31239" y="62696"/>
                  </a:lnTo>
                  <a:lnTo>
                    <a:pt x="33223" y="62696"/>
                  </a:lnTo>
                  <a:lnTo>
                    <a:pt x="38181" y="60674"/>
                  </a:lnTo>
                  <a:lnTo>
                    <a:pt x="41157" y="55955"/>
                  </a:lnTo>
                  <a:lnTo>
                    <a:pt x="44132" y="53932"/>
                  </a:lnTo>
                  <a:lnTo>
                    <a:pt x="46115" y="51910"/>
                  </a:lnTo>
                  <a:lnTo>
                    <a:pt x="46115" y="50561"/>
                  </a:lnTo>
                  <a:lnTo>
                    <a:pt x="46115" y="47865"/>
                  </a:lnTo>
                  <a:lnTo>
                    <a:pt x="44132" y="44494"/>
                  </a:lnTo>
                  <a:lnTo>
                    <a:pt x="46115" y="42471"/>
                  </a:lnTo>
                  <a:lnTo>
                    <a:pt x="46611" y="39775"/>
                  </a:lnTo>
                  <a:lnTo>
                    <a:pt x="44132" y="41123"/>
                  </a:lnTo>
                  <a:lnTo>
                    <a:pt x="43140" y="39775"/>
                  </a:lnTo>
                  <a:lnTo>
                    <a:pt x="42148" y="37078"/>
                  </a:lnTo>
                  <a:lnTo>
                    <a:pt x="44628" y="34382"/>
                  </a:lnTo>
                  <a:lnTo>
                    <a:pt x="48595" y="29662"/>
                  </a:lnTo>
                  <a:lnTo>
                    <a:pt x="50082" y="25617"/>
                  </a:lnTo>
                  <a:lnTo>
                    <a:pt x="50578" y="22247"/>
                  </a:lnTo>
                  <a:lnTo>
                    <a:pt x="54545" y="15505"/>
                  </a:lnTo>
                  <a:lnTo>
                    <a:pt x="57520" y="10112"/>
                  </a:lnTo>
                  <a:lnTo>
                    <a:pt x="60991" y="6741"/>
                  </a:lnTo>
                  <a:lnTo>
                    <a:pt x="64462" y="5393"/>
                  </a:lnTo>
                  <a:lnTo>
                    <a:pt x="69917" y="3370"/>
                  </a:lnTo>
                  <a:lnTo>
                    <a:pt x="72892" y="1348"/>
                  </a:lnTo>
                  <a:lnTo>
                    <a:pt x="80826" y="0"/>
                  </a:lnTo>
                  <a:lnTo>
                    <a:pt x="80826" y="3370"/>
                  </a:lnTo>
                  <a:lnTo>
                    <a:pt x="80826" y="7415"/>
                  </a:lnTo>
                  <a:lnTo>
                    <a:pt x="81818" y="10786"/>
                  </a:lnTo>
                  <a:lnTo>
                    <a:pt x="83305" y="15505"/>
                  </a:lnTo>
                  <a:lnTo>
                    <a:pt x="84793" y="16179"/>
                  </a:lnTo>
                  <a:lnTo>
                    <a:pt x="86280" y="21573"/>
                  </a:lnTo>
                  <a:lnTo>
                    <a:pt x="84793" y="22921"/>
                  </a:lnTo>
                  <a:lnTo>
                    <a:pt x="84297" y="27640"/>
                  </a:lnTo>
                  <a:lnTo>
                    <a:pt x="86280" y="32359"/>
                  </a:lnTo>
                  <a:lnTo>
                    <a:pt x="87768" y="37752"/>
                  </a:lnTo>
                  <a:lnTo>
                    <a:pt x="89752" y="39775"/>
                  </a:lnTo>
                  <a:lnTo>
                    <a:pt x="90247" y="47191"/>
                  </a:lnTo>
                  <a:lnTo>
                    <a:pt x="91239" y="53258"/>
                  </a:lnTo>
                  <a:lnTo>
                    <a:pt x="93223" y="59325"/>
                  </a:lnTo>
                  <a:lnTo>
                    <a:pt x="93223" y="60000"/>
                  </a:lnTo>
                  <a:lnTo>
                    <a:pt x="93223" y="68764"/>
                  </a:lnTo>
                  <a:lnTo>
                    <a:pt x="93223" y="80898"/>
                  </a:lnTo>
                  <a:lnTo>
                    <a:pt x="95206" y="93707"/>
                  </a:lnTo>
                  <a:lnTo>
                    <a:pt x="95206" y="98426"/>
                  </a:lnTo>
                  <a:lnTo>
                    <a:pt x="97190" y="102471"/>
                  </a:lnTo>
                  <a:lnTo>
                    <a:pt x="95206" y="106516"/>
                  </a:lnTo>
                  <a:lnTo>
                    <a:pt x="95702" y="108539"/>
                  </a:lnTo>
                  <a:lnTo>
                    <a:pt x="92231" y="115280"/>
                  </a:lnTo>
                  <a:lnTo>
                    <a:pt x="95702" y="113258"/>
                  </a:lnTo>
                  <a:lnTo>
                    <a:pt x="98181" y="111910"/>
                  </a:lnTo>
                  <a:lnTo>
                    <a:pt x="101157" y="109213"/>
                  </a:lnTo>
                  <a:lnTo>
                    <a:pt x="102148" y="107865"/>
                  </a:lnTo>
                  <a:lnTo>
                    <a:pt x="105123" y="107191"/>
                  </a:lnTo>
                  <a:lnTo>
                    <a:pt x="107603" y="106516"/>
                  </a:lnTo>
                  <a:lnTo>
                    <a:pt x="108595" y="105168"/>
                  </a:lnTo>
                  <a:lnTo>
                    <a:pt x="111570" y="103146"/>
                  </a:lnTo>
                  <a:lnTo>
                    <a:pt x="114049" y="99101"/>
                  </a:lnTo>
                  <a:lnTo>
                    <a:pt x="111570" y="105842"/>
                  </a:lnTo>
                  <a:lnTo>
                    <a:pt x="114049" y="104494"/>
                  </a:lnTo>
                  <a:lnTo>
                    <a:pt x="115537" y="101797"/>
                  </a:lnTo>
                  <a:lnTo>
                    <a:pt x="117024" y="101123"/>
                  </a:lnTo>
                  <a:lnTo>
                    <a:pt x="119008" y="100449"/>
                  </a:lnTo>
                  <a:lnTo>
                    <a:pt x="120000" y="100449"/>
                  </a:lnTo>
                  <a:lnTo>
                    <a:pt x="115537" y="105842"/>
                  </a:lnTo>
                  <a:lnTo>
                    <a:pt x="111570" y="109887"/>
                  </a:lnTo>
                  <a:lnTo>
                    <a:pt x="108595" y="111910"/>
                  </a:lnTo>
                  <a:lnTo>
                    <a:pt x="106115" y="115280"/>
                  </a:lnTo>
                  <a:lnTo>
                    <a:pt x="102148" y="116629"/>
                  </a:lnTo>
                  <a:lnTo>
                    <a:pt x="97685" y="118651"/>
                  </a:lnTo>
                  <a:lnTo>
                    <a:pt x="93719" y="120000"/>
                  </a:lnTo>
                  <a:lnTo>
                    <a:pt x="91239" y="117977"/>
                  </a:lnTo>
                  <a:lnTo>
                    <a:pt x="90247" y="115280"/>
                  </a:lnTo>
                  <a:lnTo>
                    <a:pt x="90247" y="112584"/>
                  </a:lnTo>
                  <a:lnTo>
                    <a:pt x="89256" y="111235"/>
                  </a:lnTo>
                  <a:lnTo>
                    <a:pt x="82809" y="108539"/>
                  </a:lnTo>
                  <a:lnTo>
                    <a:pt x="76859" y="106516"/>
                  </a:lnTo>
                  <a:lnTo>
                    <a:pt x="77851" y="103146"/>
                  </a:lnTo>
                  <a:lnTo>
                    <a:pt x="76363" y="101797"/>
                  </a:lnTo>
                  <a:lnTo>
                    <a:pt x="74876" y="101797"/>
                  </a:lnTo>
                  <a:lnTo>
                    <a:pt x="73388" y="101123"/>
                  </a:lnTo>
                  <a:lnTo>
                    <a:pt x="71404" y="96404"/>
                  </a:lnTo>
                  <a:lnTo>
                    <a:pt x="69421" y="93033"/>
                  </a:lnTo>
                  <a:lnTo>
                    <a:pt x="65454" y="89662"/>
                  </a:lnTo>
                  <a:lnTo>
                    <a:pt x="991" y="105168"/>
                  </a:lnTo>
                  <a:lnTo>
                    <a:pt x="0" y="98426"/>
                  </a:lnTo>
                  <a:close/>
                </a:path>
              </a:pathLst>
            </a:custGeom>
            <a:solidFill>
              <a:srgbClr val="D9D9D9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7" name="Shape 1404">
              <a:extLst>
                <a:ext uri="{FF2B5EF4-FFF2-40B4-BE49-F238E27FC236}">
                  <a16:creationId xmlns:a16="http://schemas.microsoft.com/office/drawing/2014/main" id="{47AF5F51-3D8C-CDC1-0E45-A891996B04E4}"/>
                </a:ext>
              </a:extLst>
            </p:cNvPr>
            <p:cNvSpPr/>
            <p:nvPr/>
          </p:nvSpPr>
          <p:spPr>
            <a:xfrm>
              <a:off x="9986305" y="2055996"/>
              <a:ext cx="228709" cy="412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7326"/>
                  </a:moveTo>
                  <a:lnTo>
                    <a:pt x="4285" y="33267"/>
                  </a:lnTo>
                  <a:lnTo>
                    <a:pt x="10714" y="41584"/>
                  </a:lnTo>
                  <a:lnTo>
                    <a:pt x="17142" y="42772"/>
                  </a:lnTo>
                  <a:lnTo>
                    <a:pt x="23571" y="52277"/>
                  </a:lnTo>
                  <a:lnTo>
                    <a:pt x="17142" y="54653"/>
                  </a:lnTo>
                  <a:lnTo>
                    <a:pt x="14999" y="62970"/>
                  </a:lnTo>
                  <a:lnTo>
                    <a:pt x="23571" y="71287"/>
                  </a:lnTo>
                  <a:lnTo>
                    <a:pt x="29999" y="80792"/>
                  </a:lnTo>
                  <a:lnTo>
                    <a:pt x="38571" y="84356"/>
                  </a:lnTo>
                  <a:lnTo>
                    <a:pt x="40714" y="97425"/>
                  </a:lnTo>
                  <a:lnTo>
                    <a:pt x="44999" y="108118"/>
                  </a:lnTo>
                  <a:lnTo>
                    <a:pt x="53571" y="118811"/>
                  </a:lnTo>
                  <a:lnTo>
                    <a:pt x="53571" y="120000"/>
                  </a:lnTo>
                  <a:lnTo>
                    <a:pt x="100714" y="116435"/>
                  </a:lnTo>
                  <a:lnTo>
                    <a:pt x="96428" y="108118"/>
                  </a:lnTo>
                  <a:lnTo>
                    <a:pt x="98571" y="97425"/>
                  </a:lnTo>
                  <a:lnTo>
                    <a:pt x="96428" y="84356"/>
                  </a:lnTo>
                  <a:lnTo>
                    <a:pt x="94285" y="71287"/>
                  </a:lnTo>
                  <a:lnTo>
                    <a:pt x="100714" y="53465"/>
                  </a:lnTo>
                  <a:lnTo>
                    <a:pt x="100714" y="38019"/>
                  </a:lnTo>
                  <a:lnTo>
                    <a:pt x="119999" y="29702"/>
                  </a:lnTo>
                  <a:lnTo>
                    <a:pt x="119999" y="24950"/>
                  </a:lnTo>
                  <a:lnTo>
                    <a:pt x="113571" y="20198"/>
                  </a:lnTo>
                  <a:lnTo>
                    <a:pt x="113571" y="14257"/>
                  </a:lnTo>
                  <a:lnTo>
                    <a:pt x="113571" y="4752"/>
                  </a:lnTo>
                  <a:lnTo>
                    <a:pt x="107142" y="0"/>
                  </a:lnTo>
                  <a:lnTo>
                    <a:pt x="92142" y="2376"/>
                  </a:lnTo>
                  <a:lnTo>
                    <a:pt x="77142" y="4752"/>
                  </a:lnTo>
                  <a:lnTo>
                    <a:pt x="47142" y="7128"/>
                  </a:lnTo>
                  <a:lnTo>
                    <a:pt x="32142" y="9504"/>
                  </a:lnTo>
                  <a:lnTo>
                    <a:pt x="10714" y="14257"/>
                  </a:lnTo>
                  <a:lnTo>
                    <a:pt x="0" y="14257"/>
                  </a:lnTo>
                  <a:lnTo>
                    <a:pt x="0" y="20198"/>
                  </a:lnTo>
                  <a:lnTo>
                    <a:pt x="0" y="27326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8" name="Shape 1405">
              <a:extLst>
                <a:ext uri="{FF2B5EF4-FFF2-40B4-BE49-F238E27FC236}">
                  <a16:creationId xmlns:a16="http://schemas.microsoft.com/office/drawing/2014/main" id="{114B90F9-0A29-E830-3EEE-16320E00414B}"/>
                </a:ext>
              </a:extLst>
            </p:cNvPr>
            <p:cNvSpPr/>
            <p:nvPr/>
          </p:nvSpPr>
          <p:spPr>
            <a:xfrm>
              <a:off x="10166006" y="2002888"/>
              <a:ext cx="204203" cy="4534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200" y="0"/>
                  </a:moveTo>
                  <a:lnTo>
                    <a:pt x="33600" y="1081"/>
                  </a:lnTo>
                  <a:lnTo>
                    <a:pt x="21600" y="1081"/>
                  </a:lnTo>
                  <a:lnTo>
                    <a:pt x="21600" y="6486"/>
                  </a:lnTo>
                  <a:lnTo>
                    <a:pt x="19200" y="9729"/>
                  </a:lnTo>
                  <a:lnTo>
                    <a:pt x="14400" y="14054"/>
                  </a:lnTo>
                  <a:lnTo>
                    <a:pt x="21600" y="18378"/>
                  </a:lnTo>
                  <a:lnTo>
                    <a:pt x="21600" y="27027"/>
                  </a:lnTo>
                  <a:lnTo>
                    <a:pt x="21600" y="32432"/>
                  </a:lnTo>
                  <a:lnTo>
                    <a:pt x="28800" y="36756"/>
                  </a:lnTo>
                  <a:lnTo>
                    <a:pt x="28800" y="41081"/>
                  </a:lnTo>
                  <a:lnTo>
                    <a:pt x="7200" y="48648"/>
                  </a:lnTo>
                  <a:lnTo>
                    <a:pt x="7200" y="62702"/>
                  </a:lnTo>
                  <a:lnTo>
                    <a:pt x="0" y="78918"/>
                  </a:lnTo>
                  <a:lnTo>
                    <a:pt x="2400" y="90810"/>
                  </a:lnTo>
                  <a:lnTo>
                    <a:pt x="4800" y="102702"/>
                  </a:lnTo>
                  <a:lnTo>
                    <a:pt x="2400" y="112432"/>
                  </a:lnTo>
                  <a:lnTo>
                    <a:pt x="7200" y="120000"/>
                  </a:lnTo>
                  <a:lnTo>
                    <a:pt x="96000" y="110270"/>
                  </a:lnTo>
                  <a:lnTo>
                    <a:pt x="98400" y="104864"/>
                  </a:lnTo>
                  <a:lnTo>
                    <a:pt x="117600" y="101621"/>
                  </a:lnTo>
                  <a:lnTo>
                    <a:pt x="115200" y="98378"/>
                  </a:lnTo>
                  <a:lnTo>
                    <a:pt x="120000" y="89729"/>
                  </a:lnTo>
                  <a:lnTo>
                    <a:pt x="120000" y="89729"/>
                  </a:lnTo>
                  <a:lnTo>
                    <a:pt x="98400" y="81081"/>
                  </a:lnTo>
                  <a:lnTo>
                    <a:pt x="43200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9" name="Shape 1406">
              <a:extLst>
                <a:ext uri="{FF2B5EF4-FFF2-40B4-BE49-F238E27FC236}">
                  <a16:creationId xmlns:a16="http://schemas.microsoft.com/office/drawing/2014/main" id="{9C43D925-5017-E992-9439-48C03FAF321C}"/>
                </a:ext>
              </a:extLst>
            </p:cNvPr>
            <p:cNvSpPr/>
            <p:nvPr/>
          </p:nvSpPr>
          <p:spPr>
            <a:xfrm>
              <a:off x="10088409" y="2554379"/>
              <a:ext cx="228709" cy="20834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" y="68235"/>
                  </a:moveTo>
                  <a:lnTo>
                    <a:pt x="8571" y="84705"/>
                  </a:lnTo>
                  <a:lnTo>
                    <a:pt x="17142" y="98823"/>
                  </a:lnTo>
                  <a:lnTo>
                    <a:pt x="8571" y="112941"/>
                  </a:lnTo>
                  <a:lnTo>
                    <a:pt x="10714" y="120000"/>
                  </a:lnTo>
                  <a:lnTo>
                    <a:pt x="19285" y="117647"/>
                  </a:lnTo>
                  <a:lnTo>
                    <a:pt x="27857" y="105882"/>
                  </a:lnTo>
                  <a:lnTo>
                    <a:pt x="32142" y="103529"/>
                  </a:lnTo>
                  <a:lnTo>
                    <a:pt x="42857" y="91764"/>
                  </a:lnTo>
                  <a:lnTo>
                    <a:pt x="53571" y="84705"/>
                  </a:lnTo>
                  <a:lnTo>
                    <a:pt x="70714" y="84705"/>
                  </a:lnTo>
                  <a:lnTo>
                    <a:pt x="79285" y="80000"/>
                  </a:lnTo>
                  <a:lnTo>
                    <a:pt x="83571" y="75294"/>
                  </a:lnTo>
                  <a:lnTo>
                    <a:pt x="94285" y="70588"/>
                  </a:lnTo>
                  <a:lnTo>
                    <a:pt x="104999" y="65882"/>
                  </a:lnTo>
                  <a:lnTo>
                    <a:pt x="117857" y="65882"/>
                  </a:lnTo>
                  <a:lnTo>
                    <a:pt x="119999" y="61176"/>
                  </a:lnTo>
                  <a:lnTo>
                    <a:pt x="107142" y="0"/>
                  </a:lnTo>
                  <a:lnTo>
                    <a:pt x="51428" y="11764"/>
                  </a:lnTo>
                  <a:lnTo>
                    <a:pt x="0" y="21176"/>
                  </a:lnTo>
                  <a:lnTo>
                    <a:pt x="0" y="23529"/>
                  </a:lnTo>
                  <a:lnTo>
                    <a:pt x="8571" y="68235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0" name="Shape 1407">
              <a:extLst>
                <a:ext uri="{FF2B5EF4-FFF2-40B4-BE49-F238E27FC236}">
                  <a16:creationId xmlns:a16="http://schemas.microsoft.com/office/drawing/2014/main" id="{F3C99704-8A10-EDDA-6287-288B467580DB}"/>
                </a:ext>
              </a:extLst>
            </p:cNvPr>
            <p:cNvSpPr/>
            <p:nvPr/>
          </p:nvSpPr>
          <p:spPr>
            <a:xfrm>
              <a:off x="10292615" y="2533952"/>
              <a:ext cx="98019" cy="126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000" y="58064"/>
                  </a:moveTo>
                  <a:lnTo>
                    <a:pt x="105000" y="50322"/>
                  </a:lnTo>
                  <a:lnTo>
                    <a:pt x="105000" y="46451"/>
                  </a:lnTo>
                  <a:lnTo>
                    <a:pt x="90000" y="42580"/>
                  </a:lnTo>
                  <a:lnTo>
                    <a:pt x="80000" y="38709"/>
                  </a:lnTo>
                  <a:lnTo>
                    <a:pt x="80000" y="27096"/>
                  </a:lnTo>
                  <a:lnTo>
                    <a:pt x="65000" y="19354"/>
                  </a:lnTo>
                  <a:lnTo>
                    <a:pt x="50000" y="0"/>
                  </a:lnTo>
                  <a:lnTo>
                    <a:pt x="0" y="19354"/>
                  </a:lnTo>
                  <a:lnTo>
                    <a:pt x="30000" y="120000"/>
                  </a:lnTo>
                  <a:lnTo>
                    <a:pt x="40000" y="112258"/>
                  </a:lnTo>
                  <a:lnTo>
                    <a:pt x="50000" y="108387"/>
                  </a:lnTo>
                  <a:lnTo>
                    <a:pt x="70000" y="100645"/>
                  </a:lnTo>
                  <a:lnTo>
                    <a:pt x="70000" y="89032"/>
                  </a:lnTo>
                  <a:lnTo>
                    <a:pt x="70000" y="85161"/>
                  </a:lnTo>
                  <a:lnTo>
                    <a:pt x="70000" y="77419"/>
                  </a:lnTo>
                  <a:lnTo>
                    <a:pt x="70000" y="65806"/>
                  </a:lnTo>
                  <a:lnTo>
                    <a:pt x="70000" y="58064"/>
                  </a:lnTo>
                  <a:lnTo>
                    <a:pt x="70000" y="54193"/>
                  </a:lnTo>
                  <a:lnTo>
                    <a:pt x="75000" y="50322"/>
                  </a:lnTo>
                  <a:lnTo>
                    <a:pt x="80000" y="50322"/>
                  </a:lnTo>
                  <a:lnTo>
                    <a:pt x="95000" y="54193"/>
                  </a:lnTo>
                  <a:lnTo>
                    <a:pt x="95000" y="61935"/>
                  </a:lnTo>
                  <a:lnTo>
                    <a:pt x="105000" y="77419"/>
                  </a:lnTo>
                  <a:lnTo>
                    <a:pt x="105000" y="81290"/>
                  </a:lnTo>
                  <a:lnTo>
                    <a:pt x="110000" y="85161"/>
                  </a:lnTo>
                  <a:lnTo>
                    <a:pt x="120000" y="81290"/>
                  </a:lnTo>
                  <a:lnTo>
                    <a:pt x="120000" y="77419"/>
                  </a:lnTo>
                  <a:lnTo>
                    <a:pt x="120000" y="73548"/>
                  </a:lnTo>
                  <a:lnTo>
                    <a:pt x="115000" y="58064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1" name="Shape 1408">
              <a:extLst>
                <a:ext uri="{FF2B5EF4-FFF2-40B4-BE49-F238E27FC236}">
                  <a16:creationId xmlns:a16="http://schemas.microsoft.com/office/drawing/2014/main" id="{789AA9CD-ACF0-9AD4-CAEF-EDB183F1CF2D}"/>
                </a:ext>
              </a:extLst>
            </p:cNvPr>
            <p:cNvSpPr/>
            <p:nvPr/>
          </p:nvSpPr>
          <p:spPr>
            <a:xfrm>
              <a:off x="10088409" y="2386889"/>
              <a:ext cx="445161" cy="2246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98" y="76363"/>
                  </a:moveTo>
                  <a:lnTo>
                    <a:pt x="115596" y="69818"/>
                  </a:lnTo>
                  <a:lnTo>
                    <a:pt x="114495" y="67636"/>
                  </a:lnTo>
                  <a:lnTo>
                    <a:pt x="111192" y="63272"/>
                  </a:lnTo>
                  <a:lnTo>
                    <a:pt x="107889" y="58909"/>
                  </a:lnTo>
                  <a:lnTo>
                    <a:pt x="106788" y="54545"/>
                  </a:lnTo>
                  <a:lnTo>
                    <a:pt x="105688" y="58909"/>
                  </a:lnTo>
                  <a:lnTo>
                    <a:pt x="106788" y="63272"/>
                  </a:lnTo>
                  <a:lnTo>
                    <a:pt x="110091" y="69818"/>
                  </a:lnTo>
                  <a:lnTo>
                    <a:pt x="112293" y="76363"/>
                  </a:lnTo>
                  <a:lnTo>
                    <a:pt x="108990" y="78545"/>
                  </a:lnTo>
                  <a:lnTo>
                    <a:pt x="104587" y="78545"/>
                  </a:lnTo>
                  <a:lnTo>
                    <a:pt x="97981" y="85090"/>
                  </a:lnTo>
                  <a:lnTo>
                    <a:pt x="96880" y="80727"/>
                  </a:lnTo>
                  <a:lnTo>
                    <a:pt x="95779" y="78545"/>
                  </a:lnTo>
                  <a:lnTo>
                    <a:pt x="93577" y="76363"/>
                  </a:lnTo>
                  <a:lnTo>
                    <a:pt x="90275" y="72000"/>
                  </a:lnTo>
                  <a:lnTo>
                    <a:pt x="89174" y="69818"/>
                  </a:lnTo>
                  <a:lnTo>
                    <a:pt x="90275" y="65454"/>
                  </a:lnTo>
                  <a:lnTo>
                    <a:pt x="89174" y="58909"/>
                  </a:lnTo>
                  <a:lnTo>
                    <a:pt x="84770" y="52363"/>
                  </a:lnTo>
                  <a:lnTo>
                    <a:pt x="80366" y="48000"/>
                  </a:lnTo>
                  <a:lnTo>
                    <a:pt x="78165" y="48000"/>
                  </a:lnTo>
                  <a:lnTo>
                    <a:pt x="75963" y="48000"/>
                  </a:lnTo>
                  <a:lnTo>
                    <a:pt x="74862" y="43636"/>
                  </a:lnTo>
                  <a:lnTo>
                    <a:pt x="74862" y="34909"/>
                  </a:lnTo>
                  <a:lnTo>
                    <a:pt x="77064" y="30545"/>
                  </a:lnTo>
                  <a:lnTo>
                    <a:pt x="78165" y="28363"/>
                  </a:lnTo>
                  <a:lnTo>
                    <a:pt x="80366" y="24000"/>
                  </a:lnTo>
                  <a:lnTo>
                    <a:pt x="84770" y="19636"/>
                  </a:lnTo>
                  <a:lnTo>
                    <a:pt x="84770" y="17454"/>
                  </a:lnTo>
                  <a:lnTo>
                    <a:pt x="83669" y="13090"/>
                  </a:lnTo>
                  <a:lnTo>
                    <a:pt x="80366" y="13090"/>
                  </a:lnTo>
                  <a:lnTo>
                    <a:pt x="78165" y="13090"/>
                  </a:lnTo>
                  <a:lnTo>
                    <a:pt x="77064" y="6545"/>
                  </a:lnTo>
                  <a:lnTo>
                    <a:pt x="74862" y="0"/>
                  </a:lnTo>
                  <a:lnTo>
                    <a:pt x="66055" y="6545"/>
                  </a:lnTo>
                  <a:lnTo>
                    <a:pt x="64954" y="17454"/>
                  </a:lnTo>
                  <a:lnTo>
                    <a:pt x="24220" y="37090"/>
                  </a:lnTo>
                  <a:lnTo>
                    <a:pt x="0" y="43636"/>
                  </a:lnTo>
                  <a:lnTo>
                    <a:pt x="0" y="72000"/>
                  </a:lnTo>
                  <a:lnTo>
                    <a:pt x="0" y="109090"/>
                  </a:lnTo>
                  <a:lnTo>
                    <a:pt x="26422" y="100363"/>
                  </a:lnTo>
                  <a:lnTo>
                    <a:pt x="55045" y="89454"/>
                  </a:lnTo>
                  <a:lnTo>
                    <a:pt x="66055" y="78545"/>
                  </a:lnTo>
                  <a:lnTo>
                    <a:pt x="69357" y="89454"/>
                  </a:lnTo>
                  <a:lnTo>
                    <a:pt x="72660" y="93818"/>
                  </a:lnTo>
                  <a:lnTo>
                    <a:pt x="72660" y="100363"/>
                  </a:lnTo>
                  <a:lnTo>
                    <a:pt x="74862" y="102545"/>
                  </a:lnTo>
                  <a:lnTo>
                    <a:pt x="78165" y="104727"/>
                  </a:lnTo>
                  <a:lnTo>
                    <a:pt x="78165" y="106909"/>
                  </a:lnTo>
                  <a:lnTo>
                    <a:pt x="80366" y="111272"/>
                  </a:lnTo>
                  <a:lnTo>
                    <a:pt x="81467" y="120000"/>
                  </a:lnTo>
                  <a:lnTo>
                    <a:pt x="81467" y="120000"/>
                  </a:lnTo>
                  <a:lnTo>
                    <a:pt x="83669" y="120000"/>
                  </a:lnTo>
                  <a:lnTo>
                    <a:pt x="84770" y="120000"/>
                  </a:lnTo>
                  <a:lnTo>
                    <a:pt x="86972" y="115636"/>
                  </a:lnTo>
                  <a:lnTo>
                    <a:pt x="86972" y="106909"/>
                  </a:lnTo>
                  <a:lnTo>
                    <a:pt x="90275" y="102545"/>
                  </a:lnTo>
                  <a:lnTo>
                    <a:pt x="90275" y="98181"/>
                  </a:lnTo>
                  <a:lnTo>
                    <a:pt x="93577" y="93818"/>
                  </a:lnTo>
                  <a:lnTo>
                    <a:pt x="94678" y="100363"/>
                  </a:lnTo>
                  <a:lnTo>
                    <a:pt x="95779" y="106909"/>
                  </a:lnTo>
                  <a:lnTo>
                    <a:pt x="95779" y="111272"/>
                  </a:lnTo>
                  <a:lnTo>
                    <a:pt x="99082" y="106909"/>
                  </a:lnTo>
                  <a:lnTo>
                    <a:pt x="101284" y="102545"/>
                  </a:lnTo>
                  <a:lnTo>
                    <a:pt x="101284" y="98181"/>
                  </a:lnTo>
                  <a:lnTo>
                    <a:pt x="103486" y="98181"/>
                  </a:lnTo>
                  <a:lnTo>
                    <a:pt x="106788" y="93818"/>
                  </a:lnTo>
                  <a:lnTo>
                    <a:pt x="111192" y="93818"/>
                  </a:lnTo>
                  <a:lnTo>
                    <a:pt x="113394" y="89454"/>
                  </a:lnTo>
                  <a:lnTo>
                    <a:pt x="116697" y="87272"/>
                  </a:lnTo>
                  <a:lnTo>
                    <a:pt x="118899" y="82909"/>
                  </a:lnTo>
                  <a:lnTo>
                    <a:pt x="120000" y="78545"/>
                  </a:lnTo>
                  <a:lnTo>
                    <a:pt x="117798" y="76363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2" name="Shape 1409">
              <a:extLst>
                <a:ext uri="{FF2B5EF4-FFF2-40B4-BE49-F238E27FC236}">
                  <a16:creationId xmlns:a16="http://schemas.microsoft.com/office/drawing/2014/main" id="{1BDE5B37-4C7A-F499-9B20-010086D4E55B}"/>
                </a:ext>
              </a:extLst>
            </p:cNvPr>
            <p:cNvSpPr/>
            <p:nvPr/>
          </p:nvSpPr>
          <p:spPr>
            <a:xfrm>
              <a:off x="10431473" y="2595232"/>
              <a:ext cx="40837" cy="28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120000"/>
                  </a:moveTo>
                  <a:cubicBezTo>
                    <a:pt x="70000" y="120000"/>
                    <a:pt x="70000" y="120000"/>
                    <a:pt x="70000" y="120000"/>
                  </a:cubicBezTo>
                  <a:cubicBezTo>
                    <a:pt x="100000" y="80000"/>
                    <a:pt x="100000" y="80000"/>
                    <a:pt x="100000" y="80000"/>
                  </a:cubicBezTo>
                  <a:cubicBezTo>
                    <a:pt x="120000" y="53333"/>
                    <a:pt x="120000" y="53333"/>
                    <a:pt x="120000" y="53333"/>
                  </a:cubicBezTo>
                  <a:cubicBezTo>
                    <a:pt x="80000" y="26666"/>
                    <a:pt x="80000" y="26666"/>
                    <a:pt x="80000" y="26666"/>
                  </a:cubicBezTo>
                  <a:cubicBezTo>
                    <a:pt x="80000" y="26666"/>
                    <a:pt x="50000" y="0"/>
                    <a:pt x="40000" y="13333"/>
                  </a:cubicBezTo>
                  <a:cubicBezTo>
                    <a:pt x="40000" y="26666"/>
                    <a:pt x="0" y="93333"/>
                    <a:pt x="0" y="93333"/>
                  </a:cubicBezTo>
                  <a:lnTo>
                    <a:pt x="30000" y="12000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3" name="Shape 1410">
              <a:extLst>
                <a:ext uri="{FF2B5EF4-FFF2-40B4-BE49-F238E27FC236}">
                  <a16:creationId xmlns:a16="http://schemas.microsoft.com/office/drawing/2014/main" id="{14D4264E-3108-C4DD-A5BC-6514B0FC2759}"/>
                </a:ext>
              </a:extLst>
            </p:cNvPr>
            <p:cNvSpPr/>
            <p:nvPr/>
          </p:nvSpPr>
          <p:spPr>
            <a:xfrm>
              <a:off x="9916880" y="2750468"/>
              <a:ext cx="171527" cy="3840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16595"/>
                  </a:moveTo>
                  <a:lnTo>
                    <a:pt x="102857" y="11489"/>
                  </a:lnTo>
                  <a:lnTo>
                    <a:pt x="97142" y="8936"/>
                  </a:lnTo>
                  <a:lnTo>
                    <a:pt x="60000" y="3829"/>
                  </a:lnTo>
                  <a:lnTo>
                    <a:pt x="25714" y="0"/>
                  </a:lnTo>
                  <a:lnTo>
                    <a:pt x="22857" y="3829"/>
                  </a:lnTo>
                  <a:lnTo>
                    <a:pt x="17142" y="8936"/>
                  </a:lnTo>
                  <a:lnTo>
                    <a:pt x="8571" y="11489"/>
                  </a:lnTo>
                  <a:lnTo>
                    <a:pt x="5714" y="17872"/>
                  </a:lnTo>
                  <a:lnTo>
                    <a:pt x="8571" y="25531"/>
                  </a:lnTo>
                  <a:lnTo>
                    <a:pt x="8571" y="31914"/>
                  </a:lnTo>
                  <a:lnTo>
                    <a:pt x="5714" y="38297"/>
                  </a:lnTo>
                  <a:lnTo>
                    <a:pt x="14285" y="40851"/>
                  </a:lnTo>
                  <a:lnTo>
                    <a:pt x="25714" y="43404"/>
                  </a:lnTo>
                  <a:lnTo>
                    <a:pt x="31428" y="48510"/>
                  </a:lnTo>
                  <a:lnTo>
                    <a:pt x="42857" y="53617"/>
                  </a:lnTo>
                  <a:lnTo>
                    <a:pt x="57142" y="58723"/>
                  </a:lnTo>
                  <a:lnTo>
                    <a:pt x="57142" y="60000"/>
                  </a:lnTo>
                  <a:lnTo>
                    <a:pt x="51428" y="67659"/>
                  </a:lnTo>
                  <a:lnTo>
                    <a:pt x="28571" y="74042"/>
                  </a:lnTo>
                  <a:lnTo>
                    <a:pt x="8571" y="81702"/>
                  </a:lnTo>
                  <a:lnTo>
                    <a:pt x="5714" y="85531"/>
                  </a:lnTo>
                  <a:lnTo>
                    <a:pt x="0" y="91914"/>
                  </a:lnTo>
                  <a:lnTo>
                    <a:pt x="2857" y="95744"/>
                  </a:lnTo>
                  <a:lnTo>
                    <a:pt x="8571" y="100851"/>
                  </a:lnTo>
                  <a:lnTo>
                    <a:pt x="22857" y="105957"/>
                  </a:lnTo>
                  <a:lnTo>
                    <a:pt x="34285" y="108510"/>
                  </a:lnTo>
                  <a:lnTo>
                    <a:pt x="42857" y="109787"/>
                  </a:lnTo>
                  <a:lnTo>
                    <a:pt x="57142" y="109787"/>
                  </a:lnTo>
                  <a:lnTo>
                    <a:pt x="68571" y="109787"/>
                  </a:lnTo>
                  <a:lnTo>
                    <a:pt x="71428" y="109787"/>
                  </a:lnTo>
                  <a:lnTo>
                    <a:pt x="68571" y="114893"/>
                  </a:lnTo>
                  <a:lnTo>
                    <a:pt x="68571" y="118723"/>
                  </a:lnTo>
                  <a:lnTo>
                    <a:pt x="71428" y="120000"/>
                  </a:lnTo>
                  <a:lnTo>
                    <a:pt x="74285" y="120000"/>
                  </a:lnTo>
                  <a:lnTo>
                    <a:pt x="77142" y="111063"/>
                  </a:lnTo>
                  <a:lnTo>
                    <a:pt x="80000" y="109787"/>
                  </a:lnTo>
                  <a:lnTo>
                    <a:pt x="88571" y="104680"/>
                  </a:lnTo>
                  <a:lnTo>
                    <a:pt x="102857" y="99574"/>
                  </a:lnTo>
                  <a:lnTo>
                    <a:pt x="102857" y="88085"/>
                  </a:lnTo>
                  <a:lnTo>
                    <a:pt x="102857" y="82978"/>
                  </a:lnTo>
                  <a:lnTo>
                    <a:pt x="114285" y="77872"/>
                  </a:lnTo>
                  <a:lnTo>
                    <a:pt x="117142" y="67659"/>
                  </a:lnTo>
                  <a:lnTo>
                    <a:pt x="120000" y="61276"/>
                  </a:lnTo>
                  <a:lnTo>
                    <a:pt x="120000" y="51063"/>
                  </a:lnTo>
                  <a:lnTo>
                    <a:pt x="120000" y="45957"/>
                  </a:lnTo>
                  <a:lnTo>
                    <a:pt x="114285" y="38297"/>
                  </a:lnTo>
                  <a:lnTo>
                    <a:pt x="102857" y="38297"/>
                  </a:lnTo>
                  <a:lnTo>
                    <a:pt x="97142" y="38297"/>
                  </a:lnTo>
                  <a:lnTo>
                    <a:pt x="100000" y="31914"/>
                  </a:lnTo>
                  <a:lnTo>
                    <a:pt x="105714" y="25531"/>
                  </a:lnTo>
                  <a:lnTo>
                    <a:pt x="111428" y="22978"/>
                  </a:lnTo>
                  <a:lnTo>
                    <a:pt x="108571" y="21702"/>
                  </a:lnTo>
                  <a:lnTo>
                    <a:pt x="102857" y="16595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4" name="Shape 1411">
              <a:extLst>
                <a:ext uri="{FF2B5EF4-FFF2-40B4-BE49-F238E27FC236}">
                  <a16:creationId xmlns:a16="http://schemas.microsoft.com/office/drawing/2014/main" id="{4E3E19C0-650D-C099-ED1D-2830F9341FD0}"/>
                </a:ext>
              </a:extLst>
            </p:cNvPr>
            <p:cNvSpPr/>
            <p:nvPr/>
          </p:nvSpPr>
          <p:spPr>
            <a:xfrm>
              <a:off x="9884206" y="3015999"/>
              <a:ext cx="134771" cy="2205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727" y="22222"/>
                  </a:moveTo>
                  <a:lnTo>
                    <a:pt x="29090" y="15555"/>
                  </a:lnTo>
                  <a:lnTo>
                    <a:pt x="36363" y="4444"/>
                  </a:lnTo>
                  <a:lnTo>
                    <a:pt x="40000" y="2222"/>
                  </a:lnTo>
                  <a:lnTo>
                    <a:pt x="32727" y="0"/>
                  </a:lnTo>
                  <a:lnTo>
                    <a:pt x="21818" y="0"/>
                  </a:lnTo>
                  <a:lnTo>
                    <a:pt x="18181" y="0"/>
                  </a:lnTo>
                  <a:lnTo>
                    <a:pt x="7272" y="4444"/>
                  </a:lnTo>
                  <a:lnTo>
                    <a:pt x="0" y="11111"/>
                  </a:lnTo>
                  <a:lnTo>
                    <a:pt x="43636" y="120000"/>
                  </a:lnTo>
                  <a:lnTo>
                    <a:pt x="120000" y="113333"/>
                  </a:lnTo>
                  <a:lnTo>
                    <a:pt x="116363" y="95555"/>
                  </a:lnTo>
                  <a:lnTo>
                    <a:pt x="105454" y="88888"/>
                  </a:lnTo>
                  <a:lnTo>
                    <a:pt x="101818" y="84444"/>
                  </a:lnTo>
                  <a:lnTo>
                    <a:pt x="94545" y="82222"/>
                  </a:lnTo>
                  <a:lnTo>
                    <a:pt x="83636" y="75555"/>
                  </a:lnTo>
                  <a:lnTo>
                    <a:pt x="72727" y="71111"/>
                  </a:lnTo>
                  <a:lnTo>
                    <a:pt x="65454" y="62222"/>
                  </a:lnTo>
                  <a:lnTo>
                    <a:pt x="58181" y="53333"/>
                  </a:lnTo>
                  <a:lnTo>
                    <a:pt x="50909" y="44444"/>
                  </a:lnTo>
                  <a:lnTo>
                    <a:pt x="58181" y="37777"/>
                  </a:lnTo>
                  <a:lnTo>
                    <a:pt x="40000" y="31111"/>
                  </a:lnTo>
                  <a:lnTo>
                    <a:pt x="32727" y="22222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5" name="Shape 1412">
              <a:extLst>
                <a:ext uri="{FF2B5EF4-FFF2-40B4-BE49-F238E27FC236}">
                  <a16:creationId xmlns:a16="http://schemas.microsoft.com/office/drawing/2014/main" id="{DC949FFF-D16A-F8A6-C9E6-BB2BCD312007}"/>
                </a:ext>
              </a:extLst>
            </p:cNvPr>
            <p:cNvSpPr/>
            <p:nvPr/>
          </p:nvSpPr>
          <p:spPr>
            <a:xfrm>
              <a:off x="9230756" y="2648337"/>
              <a:ext cx="767805" cy="4983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19" y="88524"/>
                  </a:moveTo>
                  <a:lnTo>
                    <a:pt x="105957" y="88524"/>
                  </a:lnTo>
                  <a:lnTo>
                    <a:pt x="107872" y="88524"/>
                  </a:lnTo>
                  <a:lnTo>
                    <a:pt x="109148" y="89508"/>
                  </a:lnTo>
                  <a:lnTo>
                    <a:pt x="109148" y="87540"/>
                  </a:lnTo>
                  <a:lnTo>
                    <a:pt x="113617" y="81639"/>
                  </a:lnTo>
                  <a:lnTo>
                    <a:pt x="118723" y="76721"/>
                  </a:lnTo>
                  <a:lnTo>
                    <a:pt x="120000" y="70819"/>
                  </a:lnTo>
                  <a:lnTo>
                    <a:pt x="120000" y="69836"/>
                  </a:lnTo>
                  <a:lnTo>
                    <a:pt x="116808" y="65901"/>
                  </a:lnTo>
                  <a:lnTo>
                    <a:pt x="114255" y="61967"/>
                  </a:lnTo>
                  <a:lnTo>
                    <a:pt x="112978" y="58032"/>
                  </a:lnTo>
                  <a:lnTo>
                    <a:pt x="110425" y="56065"/>
                  </a:lnTo>
                  <a:lnTo>
                    <a:pt x="108510" y="54098"/>
                  </a:lnTo>
                  <a:lnTo>
                    <a:pt x="109148" y="49180"/>
                  </a:lnTo>
                  <a:lnTo>
                    <a:pt x="109148" y="44262"/>
                  </a:lnTo>
                  <a:lnTo>
                    <a:pt x="108510" y="38360"/>
                  </a:lnTo>
                  <a:lnTo>
                    <a:pt x="109148" y="33442"/>
                  </a:lnTo>
                  <a:lnTo>
                    <a:pt x="111063" y="31475"/>
                  </a:lnTo>
                  <a:lnTo>
                    <a:pt x="112340" y="27540"/>
                  </a:lnTo>
                  <a:lnTo>
                    <a:pt x="112978" y="24590"/>
                  </a:lnTo>
                  <a:lnTo>
                    <a:pt x="114255" y="19672"/>
                  </a:lnTo>
                  <a:lnTo>
                    <a:pt x="112340" y="17704"/>
                  </a:lnTo>
                  <a:lnTo>
                    <a:pt x="110425" y="17704"/>
                  </a:lnTo>
                  <a:lnTo>
                    <a:pt x="108510" y="16721"/>
                  </a:lnTo>
                  <a:lnTo>
                    <a:pt x="105957" y="9836"/>
                  </a:lnTo>
                  <a:lnTo>
                    <a:pt x="103404" y="4918"/>
                  </a:lnTo>
                  <a:lnTo>
                    <a:pt x="98297" y="0"/>
                  </a:lnTo>
                  <a:lnTo>
                    <a:pt x="15319" y="22622"/>
                  </a:lnTo>
                  <a:lnTo>
                    <a:pt x="14042" y="12786"/>
                  </a:lnTo>
                  <a:lnTo>
                    <a:pt x="10212" y="16721"/>
                  </a:lnTo>
                  <a:lnTo>
                    <a:pt x="7021" y="20655"/>
                  </a:lnTo>
                  <a:lnTo>
                    <a:pt x="3829" y="23606"/>
                  </a:lnTo>
                  <a:lnTo>
                    <a:pt x="0" y="27540"/>
                  </a:lnTo>
                  <a:lnTo>
                    <a:pt x="10212" y="120000"/>
                  </a:lnTo>
                  <a:lnTo>
                    <a:pt x="102127" y="93442"/>
                  </a:lnTo>
                  <a:lnTo>
                    <a:pt x="103404" y="90491"/>
                  </a:lnTo>
                  <a:lnTo>
                    <a:pt x="105319" y="88524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6" name="Shape 1413">
              <a:extLst>
                <a:ext uri="{FF2B5EF4-FFF2-40B4-BE49-F238E27FC236}">
                  <a16:creationId xmlns:a16="http://schemas.microsoft.com/office/drawing/2014/main" id="{9FC5E88F-6252-6EC8-682B-473F355B216E}"/>
                </a:ext>
              </a:extLst>
            </p:cNvPr>
            <p:cNvSpPr/>
            <p:nvPr/>
          </p:nvSpPr>
          <p:spPr>
            <a:xfrm>
              <a:off x="8511959" y="4645968"/>
              <a:ext cx="1188461" cy="9314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lnTo>
                    <a:pt x="80000" y="0"/>
                  </a:lnTo>
                  <a:lnTo>
                    <a:pt x="82474" y="0"/>
                  </a:lnTo>
                  <a:lnTo>
                    <a:pt x="86185" y="1052"/>
                  </a:lnTo>
                  <a:lnTo>
                    <a:pt x="86597" y="3684"/>
                  </a:lnTo>
                  <a:lnTo>
                    <a:pt x="87010" y="5263"/>
                  </a:lnTo>
                  <a:lnTo>
                    <a:pt x="88659" y="6315"/>
                  </a:lnTo>
                  <a:lnTo>
                    <a:pt x="89896" y="8947"/>
                  </a:lnTo>
                  <a:lnTo>
                    <a:pt x="91958" y="15789"/>
                  </a:lnTo>
                  <a:lnTo>
                    <a:pt x="94432" y="21052"/>
                  </a:lnTo>
                  <a:lnTo>
                    <a:pt x="97731" y="28947"/>
                  </a:lnTo>
                  <a:lnTo>
                    <a:pt x="99381" y="32631"/>
                  </a:lnTo>
                  <a:lnTo>
                    <a:pt x="103505" y="40526"/>
                  </a:lnTo>
                  <a:lnTo>
                    <a:pt x="105567" y="42631"/>
                  </a:lnTo>
                  <a:lnTo>
                    <a:pt x="106804" y="44210"/>
                  </a:lnTo>
                  <a:lnTo>
                    <a:pt x="106804" y="45789"/>
                  </a:lnTo>
                  <a:lnTo>
                    <a:pt x="106804" y="50526"/>
                  </a:lnTo>
                  <a:lnTo>
                    <a:pt x="105567" y="45263"/>
                  </a:lnTo>
                  <a:lnTo>
                    <a:pt x="105154" y="50526"/>
                  </a:lnTo>
                  <a:lnTo>
                    <a:pt x="107628" y="55789"/>
                  </a:lnTo>
                  <a:lnTo>
                    <a:pt x="110515" y="61052"/>
                  </a:lnTo>
                  <a:lnTo>
                    <a:pt x="113402" y="67894"/>
                  </a:lnTo>
                  <a:lnTo>
                    <a:pt x="115463" y="72105"/>
                  </a:lnTo>
                  <a:lnTo>
                    <a:pt x="117938" y="75789"/>
                  </a:lnTo>
                  <a:lnTo>
                    <a:pt x="119175" y="80526"/>
                  </a:lnTo>
                  <a:lnTo>
                    <a:pt x="120000" y="88421"/>
                  </a:lnTo>
                  <a:lnTo>
                    <a:pt x="120000" y="92631"/>
                  </a:lnTo>
                  <a:lnTo>
                    <a:pt x="120000" y="97368"/>
                  </a:lnTo>
                  <a:lnTo>
                    <a:pt x="120000" y="101578"/>
                  </a:lnTo>
                  <a:lnTo>
                    <a:pt x="118762" y="103157"/>
                  </a:lnTo>
                  <a:lnTo>
                    <a:pt x="117938" y="105263"/>
                  </a:lnTo>
                  <a:lnTo>
                    <a:pt x="117938" y="107894"/>
                  </a:lnTo>
                  <a:lnTo>
                    <a:pt x="118350" y="111052"/>
                  </a:lnTo>
                  <a:lnTo>
                    <a:pt x="117938" y="114736"/>
                  </a:lnTo>
                  <a:lnTo>
                    <a:pt x="116701" y="118421"/>
                  </a:lnTo>
                  <a:lnTo>
                    <a:pt x="115463" y="119473"/>
                  </a:lnTo>
                  <a:lnTo>
                    <a:pt x="114226" y="119999"/>
                  </a:lnTo>
                  <a:lnTo>
                    <a:pt x="115051" y="117894"/>
                  </a:lnTo>
                  <a:lnTo>
                    <a:pt x="115876" y="116842"/>
                  </a:lnTo>
                  <a:lnTo>
                    <a:pt x="115876" y="114210"/>
                  </a:lnTo>
                  <a:lnTo>
                    <a:pt x="115463" y="114210"/>
                  </a:lnTo>
                  <a:lnTo>
                    <a:pt x="112989" y="116315"/>
                  </a:lnTo>
                  <a:lnTo>
                    <a:pt x="111340" y="116842"/>
                  </a:lnTo>
                  <a:lnTo>
                    <a:pt x="110103" y="116315"/>
                  </a:lnTo>
                  <a:lnTo>
                    <a:pt x="108865" y="116842"/>
                  </a:lnTo>
                  <a:lnTo>
                    <a:pt x="107628" y="117894"/>
                  </a:lnTo>
                  <a:lnTo>
                    <a:pt x="106804" y="117368"/>
                  </a:lnTo>
                  <a:lnTo>
                    <a:pt x="105154" y="116842"/>
                  </a:lnTo>
                  <a:lnTo>
                    <a:pt x="104329" y="115263"/>
                  </a:lnTo>
                  <a:lnTo>
                    <a:pt x="104742" y="114210"/>
                  </a:lnTo>
                  <a:lnTo>
                    <a:pt x="105154" y="114210"/>
                  </a:lnTo>
                  <a:lnTo>
                    <a:pt x="108041" y="114736"/>
                  </a:lnTo>
                  <a:lnTo>
                    <a:pt x="108865" y="114210"/>
                  </a:lnTo>
                  <a:lnTo>
                    <a:pt x="108453" y="113684"/>
                  </a:lnTo>
                  <a:lnTo>
                    <a:pt x="107216" y="112631"/>
                  </a:lnTo>
                  <a:lnTo>
                    <a:pt x="105567" y="113157"/>
                  </a:lnTo>
                  <a:lnTo>
                    <a:pt x="104329" y="111578"/>
                  </a:lnTo>
                  <a:lnTo>
                    <a:pt x="103092" y="108947"/>
                  </a:lnTo>
                  <a:lnTo>
                    <a:pt x="101443" y="106842"/>
                  </a:lnTo>
                  <a:lnTo>
                    <a:pt x="101030" y="105263"/>
                  </a:lnTo>
                  <a:lnTo>
                    <a:pt x="99793" y="103157"/>
                  </a:lnTo>
                  <a:lnTo>
                    <a:pt x="97731" y="102631"/>
                  </a:lnTo>
                  <a:lnTo>
                    <a:pt x="96082" y="101578"/>
                  </a:lnTo>
                  <a:lnTo>
                    <a:pt x="94432" y="101052"/>
                  </a:lnTo>
                  <a:lnTo>
                    <a:pt x="92783" y="95263"/>
                  </a:lnTo>
                  <a:lnTo>
                    <a:pt x="91958" y="93157"/>
                  </a:lnTo>
                  <a:lnTo>
                    <a:pt x="90721" y="91578"/>
                  </a:lnTo>
                  <a:lnTo>
                    <a:pt x="90309" y="90526"/>
                  </a:lnTo>
                  <a:lnTo>
                    <a:pt x="89072" y="88947"/>
                  </a:lnTo>
                  <a:lnTo>
                    <a:pt x="87835" y="87894"/>
                  </a:lnTo>
                  <a:lnTo>
                    <a:pt x="88247" y="85789"/>
                  </a:lnTo>
                  <a:lnTo>
                    <a:pt x="88659" y="84736"/>
                  </a:lnTo>
                  <a:lnTo>
                    <a:pt x="87422" y="81578"/>
                  </a:lnTo>
                  <a:lnTo>
                    <a:pt x="86185" y="82105"/>
                  </a:lnTo>
                  <a:lnTo>
                    <a:pt x="86185" y="83157"/>
                  </a:lnTo>
                  <a:lnTo>
                    <a:pt x="86185" y="85789"/>
                  </a:lnTo>
                  <a:lnTo>
                    <a:pt x="85360" y="85789"/>
                  </a:lnTo>
                  <a:lnTo>
                    <a:pt x="84536" y="84736"/>
                  </a:lnTo>
                  <a:lnTo>
                    <a:pt x="83298" y="83157"/>
                  </a:lnTo>
                  <a:lnTo>
                    <a:pt x="81237" y="78947"/>
                  </a:lnTo>
                  <a:lnTo>
                    <a:pt x="80000" y="77368"/>
                  </a:lnTo>
                  <a:lnTo>
                    <a:pt x="79587" y="76842"/>
                  </a:lnTo>
                  <a:lnTo>
                    <a:pt x="80000" y="75789"/>
                  </a:lnTo>
                  <a:lnTo>
                    <a:pt x="79175" y="73684"/>
                  </a:lnTo>
                  <a:lnTo>
                    <a:pt x="77938" y="73157"/>
                  </a:lnTo>
                  <a:lnTo>
                    <a:pt x="79175" y="70000"/>
                  </a:lnTo>
                  <a:lnTo>
                    <a:pt x="80000" y="68421"/>
                  </a:lnTo>
                  <a:lnTo>
                    <a:pt x="80412" y="66842"/>
                  </a:lnTo>
                  <a:lnTo>
                    <a:pt x="80824" y="65263"/>
                  </a:lnTo>
                  <a:lnTo>
                    <a:pt x="80000" y="63684"/>
                  </a:lnTo>
                  <a:lnTo>
                    <a:pt x="79587" y="65789"/>
                  </a:lnTo>
                  <a:lnTo>
                    <a:pt x="78762" y="65263"/>
                  </a:lnTo>
                  <a:lnTo>
                    <a:pt x="78762" y="64210"/>
                  </a:lnTo>
                  <a:lnTo>
                    <a:pt x="77525" y="62105"/>
                  </a:lnTo>
                  <a:lnTo>
                    <a:pt x="77113" y="62105"/>
                  </a:lnTo>
                  <a:lnTo>
                    <a:pt x="77113" y="62631"/>
                  </a:lnTo>
                  <a:lnTo>
                    <a:pt x="77525" y="63684"/>
                  </a:lnTo>
                  <a:lnTo>
                    <a:pt x="77938" y="65263"/>
                  </a:lnTo>
                  <a:lnTo>
                    <a:pt x="77938" y="66842"/>
                  </a:lnTo>
                  <a:lnTo>
                    <a:pt x="77938" y="67368"/>
                  </a:lnTo>
                  <a:lnTo>
                    <a:pt x="77113" y="68421"/>
                  </a:lnTo>
                  <a:lnTo>
                    <a:pt x="76701" y="67894"/>
                  </a:lnTo>
                  <a:lnTo>
                    <a:pt x="75876" y="66842"/>
                  </a:lnTo>
                  <a:lnTo>
                    <a:pt x="74639" y="64210"/>
                  </a:lnTo>
                  <a:lnTo>
                    <a:pt x="74226" y="63157"/>
                  </a:lnTo>
                  <a:lnTo>
                    <a:pt x="74226" y="61052"/>
                  </a:lnTo>
                  <a:lnTo>
                    <a:pt x="74226" y="57894"/>
                  </a:lnTo>
                  <a:lnTo>
                    <a:pt x="75051" y="55789"/>
                  </a:lnTo>
                  <a:lnTo>
                    <a:pt x="75463" y="51578"/>
                  </a:lnTo>
                  <a:lnTo>
                    <a:pt x="75463" y="48947"/>
                  </a:lnTo>
                  <a:lnTo>
                    <a:pt x="75051" y="45263"/>
                  </a:lnTo>
                  <a:lnTo>
                    <a:pt x="74226" y="41578"/>
                  </a:lnTo>
                  <a:lnTo>
                    <a:pt x="72989" y="40526"/>
                  </a:lnTo>
                  <a:lnTo>
                    <a:pt x="71752" y="37894"/>
                  </a:lnTo>
                  <a:lnTo>
                    <a:pt x="69278" y="37368"/>
                  </a:lnTo>
                  <a:lnTo>
                    <a:pt x="68041" y="37368"/>
                  </a:lnTo>
                  <a:lnTo>
                    <a:pt x="67216" y="35263"/>
                  </a:lnTo>
                  <a:lnTo>
                    <a:pt x="65979" y="34736"/>
                  </a:lnTo>
                  <a:lnTo>
                    <a:pt x="64329" y="32105"/>
                  </a:lnTo>
                  <a:lnTo>
                    <a:pt x="62680" y="31578"/>
                  </a:lnTo>
                  <a:lnTo>
                    <a:pt x="62268" y="28947"/>
                  </a:lnTo>
                  <a:lnTo>
                    <a:pt x="61443" y="27894"/>
                  </a:lnTo>
                  <a:lnTo>
                    <a:pt x="58969" y="25263"/>
                  </a:lnTo>
                  <a:lnTo>
                    <a:pt x="56907" y="23157"/>
                  </a:lnTo>
                  <a:lnTo>
                    <a:pt x="55257" y="22105"/>
                  </a:lnTo>
                  <a:lnTo>
                    <a:pt x="53608" y="20526"/>
                  </a:lnTo>
                  <a:lnTo>
                    <a:pt x="52371" y="20000"/>
                  </a:lnTo>
                  <a:lnTo>
                    <a:pt x="50309" y="20000"/>
                  </a:lnTo>
                  <a:lnTo>
                    <a:pt x="48247" y="20526"/>
                  </a:lnTo>
                  <a:lnTo>
                    <a:pt x="47835" y="22105"/>
                  </a:lnTo>
                  <a:lnTo>
                    <a:pt x="48247" y="23684"/>
                  </a:lnTo>
                  <a:lnTo>
                    <a:pt x="47835" y="24736"/>
                  </a:lnTo>
                  <a:lnTo>
                    <a:pt x="47010" y="24736"/>
                  </a:lnTo>
                  <a:lnTo>
                    <a:pt x="46185" y="23684"/>
                  </a:lnTo>
                  <a:lnTo>
                    <a:pt x="44123" y="25789"/>
                  </a:lnTo>
                  <a:lnTo>
                    <a:pt x="41649" y="28421"/>
                  </a:lnTo>
                  <a:lnTo>
                    <a:pt x="38762" y="29473"/>
                  </a:lnTo>
                  <a:lnTo>
                    <a:pt x="34226" y="31052"/>
                  </a:lnTo>
                  <a:lnTo>
                    <a:pt x="34226" y="27894"/>
                  </a:lnTo>
                  <a:lnTo>
                    <a:pt x="32989" y="26315"/>
                  </a:lnTo>
                  <a:lnTo>
                    <a:pt x="31752" y="25789"/>
                  </a:lnTo>
                  <a:lnTo>
                    <a:pt x="29690" y="24210"/>
                  </a:lnTo>
                  <a:lnTo>
                    <a:pt x="31340" y="23157"/>
                  </a:lnTo>
                  <a:lnTo>
                    <a:pt x="31752" y="22631"/>
                  </a:lnTo>
                  <a:lnTo>
                    <a:pt x="28865" y="22105"/>
                  </a:lnTo>
                  <a:lnTo>
                    <a:pt x="28865" y="20526"/>
                  </a:lnTo>
                  <a:lnTo>
                    <a:pt x="29690" y="20526"/>
                  </a:lnTo>
                  <a:lnTo>
                    <a:pt x="30103" y="19473"/>
                  </a:lnTo>
                  <a:lnTo>
                    <a:pt x="30103" y="18421"/>
                  </a:lnTo>
                  <a:lnTo>
                    <a:pt x="29690" y="18421"/>
                  </a:lnTo>
                  <a:lnTo>
                    <a:pt x="28865" y="18947"/>
                  </a:lnTo>
                  <a:lnTo>
                    <a:pt x="28865" y="19473"/>
                  </a:lnTo>
                  <a:lnTo>
                    <a:pt x="28453" y="20000"/>
                  </a:lnTo>
                  <a:lnTo>
                    <a:pt x="27628" y="18947"/>
                  </a:lnTo>
                  <a:lnTo>
                    <a:pt x="25567" y="18947"/>
                  </a:lnTo>
                  <a:lnTo>
                    <a:pt x="26391" y="20526"/>
                  </a:lnTo>
                  <a:lnTo>
                    <a:pt x="26804" y="20526"/>
                  </a:lnTo>
                  <a:lnTo>
                    <a:pt x="27216" y="22631"/>
                  </a:lnTo>
                  <a:lnTo>
                    <a:pt x="26804" y="22631"/>
                  </a:lnTo>
                  <a:lnTo>
                    <a:pt x="25154" y="21578"/>
                  </a:lnTo>
                  <a:lnTo>
                    <a:pt x="23505" y="20000"/>
                  </a:lnTo>
                  <a:lnTo>
                    <a:pt x="21855" y="19473"/>
                  </a:lnTo>
                  <a:lnTo>
                    <a:pt x="18144" y="19473"/>
                  </a:lnTo>
                  <a:lnTo>
                    <a:pt x="16907" y="18421"/>
                  </a:lnTo>
                  <a:lnTo>
                    <a:pt x="16082" y="17368"/>
                  </a:lnTo>
                  <a:lnTo>
                    <a:pt x="14845" y="17368"/>
                  </a:lnTo>
                  <a:lnTo>
                    <a:pt x="10721" y="18421"/>
                  </a:lnTo>
                  <a:lnTo>
                    <a:pt x="7835" y="18421"/>
                  </a:lnTo>
                  <a:lnTo>
                    <a:pt x="5773" y="20000"/>
                  </a:lnTo>
                  <a:lnTo>
                    <a:pt x="4536" y="20526"/>
                  </a:lnTo>
                  <a:lnTo>
                    <a:pt x="2886" y="16842"/>
                  </a:lnTo>
                  <a:lnTo>
                    <a:pt x="2474" y="14210"/>
                  </a:lnTo>
                  <a:lnTo>
                    <a:pt x="824" y="11578"/>
                  </a:lnTo>
                  <a:lnTo>
                    <a:pt x="0" y="10526"/>
                  </a:lnTo>
                  <a:lnTo>
                    <a:pt x="0" y="8947"/>
                  </a:lnTo>
                  <a:lnTo>
                    <a:pt x="1237" y="8421"/>
                  </a:lnTo>
                  <a:lnTo>
                    <a:pt x="4123" y="7368"/>
                  </a:lnTo>
                  <a:lnTo>
                    <a:pt x="7422" y="6315"/>
                  </a:lnTo>
                  <a:lnTo>
                    <a:pt x="38350" y="3157"/>
                  </a:lnTo>
                  <a:lnTo>
                    <a:pt x="40412" y="8421"/>
                  </a:lnTo>
                  <a:lnTo>
                    <a:pt x="77938" y="5789"/>
                  </a:lnTo>
                  <a:lnTo>
                    <a:pt x="78350" y="10000"/>
                  </a:lnTo>
                  <a:lnTo>
                    <a:pt x="81237" y="10000"/>
                  </a:lnTo>
                  <a:lnTo>
                    <a:pt x="80000" y="0"/>
                  </a:lnTo>
                  <a:close/>
                </a:path>
              </a:pathLst>
            </a:custGeom>
            <a:solidFill>
              <a:srgbClr val="D9D9D9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7" name="Shape 1414">
              <a:extLst>
                <a:ext uri="{FF2B5EF4-FFF2-40B4-BE49-F238E27FC236}">
                  <a16:creationId xmlns:a16="http://schemas.microsoft.com/office/drawing/2014/main" id="{6564D607-439E-9FBF-7349-9DABC56D57C2}"/>
                </a:ext>
              </a:extLst>
            </p:cNvPr>
            <p:cNvSpPr/>
            <p:nvPr/>
          </p:nvSpPr>
          <p:spPr>
            <a:xfrm>
              <a:off x="7588959" y="4400859"/>
              <a:ext cx="743302" cy="6577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340" y="111055"/>
                  </a:moveTo>
                  <a:lnTo>
                    <a:pt x="118021" y="111055"/>
                  </a:lnTo>
                  <a:lnTo>
                    <a:pt x="116043" y="109565"/>
                  </a:lnTo>
                  <a:lnTo>
                    <a:pt x="115384" y="109565"/>
                  </a:lnTo>
                  <a:lnTo>
                    <a:pt x="114065" y="109565"/>
                  </a:lnTo>
                  <a:lnTo>
                    <a:pt x="112747" y="108819"/>
                  </a:lnTo>
                  <a:lnTo>
                    <a:pt x="109450" y="106583"/>
                  </a:lnTo>
                  <a:lnTo>
                    <a:pt x="108791" y="106583"/>
                  </a:lnTo>
                  <a:lnTo>
                    <a:pt x="105494" y="103602"/>
                  </a:lnTo>
                  <a:lnTo>
                    <a:pt x="104175" y="102111"/>
                  </a:lnTo>
                  <a:lnTo>
                    <a:pt x="102197" y="101366"/>
                  </a:lnTo>
                  <a:lnTo>
                    <a:pt x="100219" y="99875"/>
                  </a:lnTo>
                  <a:lnTo>
                    <a:pt x="98901" y="98385"/>
                  </a:lnTo>
                  <a:lnTo>
                    <a:pt x="100879" y="98385"/>
                  </a:lnTo>
                  <a:lnTo>
                    <a:pt x="102197" y="96894"/>
                  </a:lnTo>
                  <a:lnTo>
                    <a:pt x="105494" y="96894"/>
                  </a:lnTo>
                  <a:lnTo>
                    <a:pt x="106153" y="95403"/>
                  </a:lnTo>
                  <a:lnTo>
                    <a:pt x="109450" y="95403"/>
                  </a:lnTo>
                  <a:lnTo>
                    <a:pt x="110769" y="93913"/>
                  </a:lnTo>
                  <a:lnTo>
                    <a:pt x="108791" y="90186"/>
                  </a:lnTo>
                  <a:lnTo>
                    <a:pt x="106813" y="87950"/>
                  </a:lnTo>
                  <a:lnTo>
                    <a:pt x="106153" y="87950"/>
                  </a:lnTo>
                  <a:lnTo>
                    <a:pt x="99560" y="90186"/>
                  </a:lnTo>
                  <a:lnTo>
                    <a:pt x="97582" y="90931"/>
                  </a:lnTo>
                  <a:lnTo>
                    <a:pt x="95604" y="90931"/>
                  </a:lnTo>
                  <a:lnTo>
                    <a:pt x="95604" y="90186"/>
                  </a:lnTo>
                  <a:lnTo>
                    <a:pt x="97582" y="88695"/>
                  </a:lnTo>
                  <a:lnTo>
                    <a:pt x="99560" y="87950"/>
                  </a:lnTo>
                  <a:lnTo>
                    <a:pt x="101538" y="86459"/>
                  </a:lnTo>
                  <a:lnTo>
                    <a:pt x="101538" y="84968"/>
                  </a:lnTo>
                  <a:lnTo>
                    <a:pt x="101538" y="81987"/>
                  </a:lnTo>
                  <a:lnTo>
                    <a:pt x="100879" y="76770"/>
                  </a:lnTo>
                  <a:lnTo>
                    <a:pt x="98901" y="73788"/>
                  </a:lnTo>
                  <a:lnTo>
                    <a:pt x="97582" y="70807"/>
                  </a:lnTo>
                  <a:lnTo>
                    <a:pt x="98241" y="58881"/>
                  </a:lnTo>
                  <a:lnTo>
                    <a:pt x="55384" y="61118"/>
                  </a:lnTo>
                  <a:lnTo>
                    <a:pt x="54725" y="58136"/>
                  </a:lnTo>
                  <a:lnTo>
                    <a:pt x="54725" y="55900"/>
                  </a:lnTo>
                  <a:lnTo>
                    <a:pt x="55384" y="54409"/>
                  </a:lnTo>
                  <a:lnTo>
                    <a:pt x="57362" y="52919"/>
                  </a:lnTo>
                  <a:lnTo>
                    <a:pt x="57362" y="49192"/>
                  </a:lnTo>
                  <a:lnTo>
                    <a:pt x="57362" y="47701"/>
                  </a:lnTo>
                  <a:lnTo>
                    <a:pt x="58021" y="45465"/>
                  </a:lnTo>
                  <a:lnTo>
                    <a:pt x="58681" y="44720"/>
                  </a:lnTo>
                  <a:lnTo>
                    <a:pt x="59340" y="43229"/>
                  </a:lnTo>
                  <a:lnTo>
                    <a:pt x="60000" y="38012"/>
                  </a:lnTo>
                  <a:lnTo>
                    <a:pt x="61318" y="36521"/>
                  </a:lnTo>
                  <a:lnTo>
                    <a:pt x="63956" y="32049"/>
                  </a:lnTo>
                  <a:lnTo>
                    <a:pt x="64615" y="30559"/>
                  </a:lnTo>
                  <a:lnTo>
                    <a:pt x="64615" y="27577"/>
                  </a:lnTo>
                  <a:lnTo>
                    <a:pt x="65274" y="27577"/>
                  </a:lnTo>
                  <a:lnTo>
                    <a:pt x="67252" y="25341"/>
                  </a:lnTo>
                  <a:lnTo>
                    <a:pt x="67912" y="19378"/>
                  </a:lnTo>
                  <a:lnTo>
                    <a:pt x="67252" y="17142"/>
                  </a:lnTo>
                  <a:lnTo>
                    <a:pt x="65274" y="15652"/>
                  </a:lnTo>
                  <a:lnTo>
                    <a:pt x="65274" y="14161"/>
                  </a:lnTo>
                  <a:lnTo>
                    <a:pt x="64615" y="10434"/>
                  </a:lnTo>
                  <a:lnTo>
                    <a:pt x="64615" y="9689"/>
                  </a:lnTo>
                  <a:lnTo>
                    <a:pt x="63956" y="8198"/>
                  </a:lnTo>
                  <a:lnTo>
                    <a:pt x="61978" y="6708"/>
                  </a:lnTo>
                  <a:lnTo>
                    <a:pt x="64615" y="5217"/>
                  </a:lnTo>
                  <a:lnTo>
                    <a:pt x="64615" y="3726"/>
                  </a:lnTo>
                  <a:lnTo>
                    <a:pt x="63956" y="1490"/>
                  </a:lnTo>
                  <a:lnTo>
                    <a:pt x="61978" y="0"/>
                  </a:lnTo>
                  <a:lnTo>
                    <a:pt x="0" y="2236"/>
                  </a:lnTo>
                  <a:lnTo>
                    <a:pt x="0" y="35031"/>
                  </a:lnTo>
                  <a:lnTo>
                    <a:pt x="4615" y="39503"/>
                  </a:lnTo>
                  <a:lnTo>
                    <a:pt x="4615" y="40993"/>
                  </a:lnTo>
                  <a:lnTo>
                    <a:pt x="7252" y="47701"/>
                  </a:lnTo>
                  <a:lnTo>
                    <a:pt x="7912" y="49192"/>
                  </a:lnTo>
                  <a:lnTo>
                    <a:pt x="7912" y="53664"/>
                  </a:lnTo>
                  <a:lnTo>
                    <a:pt x="8571" y="55900"/>
                  </a:lnTo>
                  <a:lnTo>
                    <a:pt x="9890" y="61863"/>
                  </a:lnTo>
                  <a:lnTo>
                    <a:pt x="11208" y="66335"/>
                  </a:lnTo>
                  <a:lnTo>
                    <a:pt x="8571" y="70062"/>
                  </a:lnTo>
                  <a:lnTo>
                    <a:pt x="7252" y="76024"/>
                  </a:lnTo>
                  <a:lnTo>
                    <a:pt x="7252" y="78260"/>
                  </a:lnTo>
                  <a:lnTo>
                    <a:pt x="5934" y="81987"/>
                  </a:lnTo>
                  <a:lnTo>
                    <a:pt x="7912" y="87204"/>
                  </a:lnTo>
                  <a:lnTo>
                    <a:pt x="7912" y="90186"/>
                  </a:lnTo>
                  <a:lnTo>
                    <a:pt x="5934" y="97639"/>
                  </a:lnTo>
                  <a:lnTo>
                    <a:pt x="3956" y="101366"/>
                  </a:lnTo>
                  <a:lnTo>
                    <a:pt x="6593" y="101366"/>
                  </a:lnTo>
                  <a:lnTo>
                    <a:pt x="9890" y="101366"/>
                  </a:lnTo>
                  <a:lnTo>
                    <a:pt x="11868" y="99875"/>
                  </a:lnTo>
                  <a:lnTo>
                    <a:pt x="14505" y="99875"/>
                  </a:lnTo>
                  <a:lnTo>
                    <a:pt x="16483" y="99875"/>
                  </a:lnTo>
                  <a:lnTo>
                    <a:pt x="22417" y="101366"/>
                  </a:lnTo>
                  <a:lnTo>
                    <a:pt x="25714" y="102111"/>
                  </a:lnTo>
                  <a:lnTo>
                    <a:pt x="29010" y="103602"/>
                  </a:lnTo>
                  <a:lnTo>
                    <a:pt x="33626" y="105838"/>
                  </a:lnTo>
                  <a:lnTo>
                    <a:pt x="42197" y="105838"/>
                  </a:lnTo>
                  <a:lnTo>
                    <a:pt x="47472" y="105838"/>
                  </a:lnTo>
                  <a:lnTo>
                    <a:pt x="52087" y="105838"/>
                  </a:lnTo>
                  <a:lnTo>
                    <a:pt x="52747" y="105093"/>
                  </a:lnTo>
                  <a:lnTo>
                    <a:pt x="51428" y="102857"/>
                  </a:lnTo>
                  <a:lnTo>
                    <a:pt x="48131" y="102857"/>
                  </a:lnTo>
                  <a:lnTo>
                    <a:pt x="47472" y="102857"/>
                  </a:lnTo>
                  <a:lnTo>
                    <a:pt x="46153" y="102111"/>
                  </a:lnTo>
                  <a:lnTo>
                    <a:pt x="46813" y="99875"/>
                  </a:lnTo>
                  <a:lnTo>
                    <a:pt x="47472" y="98385"/>
                  </a:lnTo>
                  <a:lnTo>
                    <a:pt x="50769" y="98385"/>
                  </a:lnTo>
                  <a:lnTo>
                    <a:pt x="55384" y="100621"/>
                  </a:lnTo>
                  <a:lnTo>
                    <a:pt x="60000" y="105093"/>
                  </a:lnTo>
                  <a:lnTo>
                    <a:pt x="63956" y="105838"/>
                  </a:lnTo>
                  <a:lnTo>
                    <a:pt x="66593" y="104347"/>
                  </a:lnTo>
                  <a:lnTo>
                    <a:pt x="65934" y="107329"/>
                  </a:lnTo>
                  <a:lnTo>
                    <a:pt x="64615" y="111801"/>
                  </a:lnTo>
                  <a:lnTo>
                    <a:pt x="65934" y="114037"/>
                  </a:lnTo>
                  <a:lnTo>
                    <a:pt x="69890" y="115527"/>
                  </a:lnTo>
                  <a:lnTo>
                    <a:pt x="73186" y="115527"/>
                  </a:lnTo>
                  <a:lnTo>
                    <a:pt x="75824" y="117763"/>
                  </a:lnTo>
                  <a:lnTo>
                    <a:pt x="78461" y="117763"/>
                  </a:lnTo>
                  <a:lnTo>
                    <a:pt x="79780" y="114782"/>
                  </a:lnTo>
                  <a:lnTo>
                    <a:pt x="82417" y="111801"/>
                  </a:lnTo>
                  <a:lnTo>
                    <a:pt x="84395" y="111055"/>
                  </a:lnTo>
                  <a:lnTo>
                    <a:pt x="87032" y="111801"/>
                  </a:lnTo>
                  <a:lnTo>
                    <a:pt x="89670" y="115527"/>
                  </a:lnTo>
                  <a:lnTo>
                    <a:pt x="92307" y="115527"/>
                  </a:lnTo>
                  <a:lnTo>
                    <a:pt x="93626" y="114037"/>
                  </a:lnTo>
                  <a:lnTo>
                    <a:pt x="92307" y="108074"/>
                  </a:lnTo>
                  <a:lnTo>
                    <a:pt x="92307" y="106583"/>
                  </a:lnTo>
                  <a:lnTo>
                    <a:pt x="93626" y="105093"/>
                  </a:lnTo>
                  <a:lnTo>
                    <a:pt x="96263" y="105093"/>
                  </a:lnTo>
                  <a:lnTo>
                    <a:pt x="98901" y="106583"/>
                  </a:lnTo>
                  <a:lnTo>
                    <a:pt x="98901" y="109565"/>
                  </a:lnTo>
                  <a:lnTo>
                    <a:pt x="104175" y="110310"/>
                  </a:lnTo>
                  <a:lnTo>
                    <a:pt x="108791" y="112546"/>
                  </a:lnTo>
                  <a:lnTo>
                    <a:pt x="110769" y="114782"/>
                  </a:lnTo>
                  <a:lnTo>
                    <a:pt x="109450" y="117018"/>
                  </a:lnTo>
                  <a:lnTo>
                    <a:pt x="108791" y="120000"/>
                  </a:lnTo>
                  <a:lnTo>
                    <a:pt x="111428" y="120000"/>
                  </a:lnTo>
                  <a:lnTo>
                    <a:pt x="112747" y="117763"/>
                  </a:lnTo>
                  <a:lnTo>
                    <a:pt x="114065" y="116273"/>
                  </a:lnTo>
                  <a:lnTo>
                    <a:pt x="116043" y="117763"/>
                  </a:lnTo>
                  <a:lnTo>
                    <a:pt x="116043" y="119254"/>
                  </a:lnTo>
                  <a:lnTo>
                    <a:pt x="117362" y="117018"/>
                  </a:lnTo>
                  <a:lnTo>
                    <a:pt x="119340" y="114782"/>
                  </a:lnTo>
                  <a:lnTo>
                    <a:pt x="120000" y="114037"/>
                  </a:lnTo>
                  <a:lnTo>
                    <a:pt x="119340" y="111055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8" name="Shape 1415">
              <a:extLst>
                <a:ext uri="{FF2B5EF4-FFF2-40B4-BE49-F238E27FC236}">
                  <a16:creationId xmlns:a16="http://schemas.microsoft.com/office/drawing/2014/main" id="{6021BBDE-DD75-12FE-F900-04C201A3662C}"/>
                </a:ext>
              </a:extLst>
            </p:cNvPr>
            <p:cNvSpPr/>
            <p:nvPr/>
          </p:nvSpPr>
          <p:spPr>
            <a:xfrm>
              <a:off x="7499106" y="3812602"/>
              <a:ext cx="665701" cy="6005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17" y="100408"/>
                  </a:moveTo>
                  <a:lnTo>
                    <a:pt x="2944" y="98775"/>
                  </a:lnTo>
                  <a:lnTo>
                    <a:pt x="5153" y="101224"/>
                  </a:lnTo>
                  <a:lnTo>
                    <a:pt x="7361" y="102040"/>
                  </a:lnTo>
                  <a:lnTo>
                    <a:pt x="8834" y="100408"/>
                  </a:lnTo>
                  <a:lnTo>
                    <a:pt x="16196" y="101224"/>
                  </a:lnTo>
                  <a:lnTo>
                    <a:pt x="16196" y="120000"/>
                  </a:lnTo>
                  <a:lnTo>
                    <a:pt x="85398" y="117551"/>
                  </a:lnTo>
                  <a:lnTo>
                    <a:pt x="86134" y="117551"/>
                  </a:lnTo>
                  <a:lnTo>
                    <a:pt x="87607" y="113469"/>
                  </a:lnTo>
                  <a:lnTo>
                    <a:pt x="88343" y="111020"/>
                  </a:lnTo>
                  <a:lnTo>
                    <a:pt x="87607" y="108571"/>
                  </a:lnTo>
                  <a:lnTo>
                    <a:pt x="87607" y="103673"/>
                  </a:lnTo>
                  <a:lnTo>
                    <a:pt x="87607" y="102040"/>
                  </a:lnTo>
                  <a:lnTo>
                    <a:pt x="86134" y="99591"/>
                  </a:lnTo>
                  <a:lnTo>
                    <a:pt x="85398" y="98775"/>
                  </a:lnTo>
                  <a:lnTo>
                    <a:pt x="85398" y="97142"/>
                  </a:lnTo>
                  <a:lnTo>
                    <a:pt x="86134" y="95510"/>
                  </a:lnTo>
                  <a:lnTo>
                    <a:pt x="85398" y="94693"/>
                  </a:lnTo>
                  <a:lnTo>
                    <a:pt x="86871" y="92244"/>
                  </a:lnTo>
                  <a:lnTo>
                    <a:pt x="89079" y="88979"/>
                  </a:lnTo>
                  <a:lnTo>
                    <a:pt x="89815" y="88979"/>
                  </a:lnTo>
                  <a:lnTo>
                    <a:pt x="89079" y="87346"/>
                  </a:lnTo>
                  <a:lnTo>
                    <a:pt x="90552" y="84081"/>
                  </a:lnTo>
                  <a:lnTo>
                    <a:pt x="92024" y="81632"/>
                  </a:lnTo>
                  <a:lnTo>
                    <a:pt x="90552" y="80816"/>
                  </a:lnTo>
                  <a:lnTo>
                    <a:pt x="91288" y="77551"/>
                  </a:lnTo>
                  <a:lnTo>
                    <a:pt x="93496" y="75102"/>
                  </a:lnTo>
                  <a:lnTo>
                    <a:pt x="97177" y="70204"/>
                  </a:lnTo>
                  <a:lnTo>
                    <a:pt x="99386" y="66122"/>
                  </a:lnTo>
                  <a:lnTo>
                    <a:pt x="99386" y="62857"/>
                  </a:lnTo>
                  <a:lnTo>
                    <a:pt x="100858" y="58775"/>
                  </a:lnTo>
                  <a:lnTo>
                    <a:pt x="101595" y="58775"/>
                  </a:lnTo>
                  <a:lnTo>
                    <a:pt x="103067" y="57142"/>
                  </a:lnTo>
                  <a:lnTo>
                    <a:pt x="103803" y="54693"/>
                  </a:lnTo>
                  <a:lnTo>
                    <a:pt x="105276" y="53061"/>
                  </a:lnTo>
                  <a:lnTo>
                    <a:pt x="108220" y="51428"/>
                  </a:lnTo>
                  <a:lnTo>
                    <a:pt x="107484" y="48979"/>
                  </a:lnTo>
                  <a:lnTo>
                    <a:pt x="108957" y="47346"/>
                  </a:lnTo>
                  <a:lnTo>
                    <a:pt x="110429" y="44081"/>
                  </a:lnTo>
                  <a:lnTo>
                    <a:pt x="110429" y="39183"/>
                  </a:lnTo>
                  <a:lnTo>
                    <a:pt x="110429" y="35102"/>
                  </a:lnTo>
                  <a:lnTo>
                    <a:pt x="112638" y="31836"/>
                  </a:lnTo>
                  <a:lnTo>
                    <a:pt x="114846" y="30204"/>
                  </a:lnTo>
                  <a:lnTo>
                    <a:pt x="114846" y="28571"/>
                  </a:lnTo>
                  <a:lnTo>
                    <a:pt x="115582" y="26938"/>
                  </a:lnTo>
                  <a:lnTo>
                    <a:pt x="115582" y="23673"/>
                  </a:lnTo>
                  <a:lnTo>
                    <a:pt x="117791" y="22857"/>
                  </a:lnTo>
                  <a:lnTo>
                    <a:pt x="118527" y="21224"/>
                  </a:lnTo>
                  <a:lnTo>
                    <a:pt x="119263" y="19591"/>
                  </a:lnTo>
                  <a:lnTo>
                    <a:pt x="120000" y="17959"/>
                  </a:lnTo>
                  <a:lnTo>
                    <a:pt x="120000" y="15510"/>
                  </a:lnTo>
                  <a:lnTo>
                    <a:pt x="101595" y="16326"/>
                  </a:lnTo>
                  <a:lnTo>
                    <a:pt x="108957" y="4081"/>
                  </a:lnTo>
                  <a:lnTo>
                    <a:pt x="108220" y="0"/>
                  </a:lnTo>
                  <a:lnTo>
                    <a:pt x="0" y="3265"/>
                  </a:lnTo>
                  <a:lnTo>
                    <a:pt x="5153" y="38367"/>
                  </a:lnTo>
                  <a:lnTo>
                    <a:pt x="4417" y="100408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9" name="Shape 1416">
              <a:extLst>
                <a:ext uri="{FF2B5EF4-FFF2-40B4-BE49-F238E27FC236}">
                  <a16:creationId xmlns:a16="http://schemas.microsoft.com/office/drawing/2014/main" id="{1B1125E3-7320-1A62-E0E4-194F69814587}"/>
                </a:ext>
              </a:extLst>
            </p:cNvPr>
            <p:cNvSpPr/>
            <p:nvPr/>
          </p:nvSpPr>
          <p:spPr>
            <a:xfrm>
              <a:off x="8095384" y="3690048"/>
              <a:ext cx="1127201" cy="3676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1042" y="15700"/>
                  </a:moveTo>
                  <a:cubicBezTo>
                    <a:pt x="30552" y="23551"/>
                    <a:pt x="30552" y="23551"/>
                    <a:pt x="30552" y="23551"/>
                  </a:cubicBezTo>
                  <a:cubicBezTo>
                    <a:pt x="31288" y="34766"/>
                    <a:pt x="31288" y="34766"/>
                    <a:pt x="31288" y="34766"/>
                  </a:cubicBezTo>
                  <a:cubicBezTo>
                    <a:pt x="9570" y="35887"/>
                    <a:pt x="9570" y="35887"/>
                    <a:pt x="9570" y="35887"/>
                  </a:cubicBezTo>
                  <a:cubicBezTo>
                    <a:pt x="8834" y="37009"/>
                    <a:pt x="8834" y="37009"/>
                    <a:pt x="8834" y="37009"/>
                  </a:cubicBezTo>
                  <a:cubicBezTo>
                    <a:pt x="8834" y="40373"/>
                    <a:pt x="8834" y="40373"/>
                    <a:pt x="8834" y="40373"/>
                  </a:cubicBezTo>
                  <a:cubicBezTo>
                    <a:pt x="8834" y="43738"/>
                    <a:pt x="8834" y="43738"/>
                    <a:pt x="8834" y="43738"/>
                  </a:cubicBezTo>
                  <a:cubicBezTo>
                    <a:pt x="8466" y="47102"/>
                    <a:pt x="8466" y="47102"/>
                    <a:pt x="8466" y="47102"/>
                  </a:cubicBezTo>
                  <a:cubicBezTo>
                    <a:pt x="7730" y="48224"/>
                    <a:pt x="7730" y="48224"/>
                    <a:pt x="7730" y="48224"/>
                  </a:cubicBezTo>
                  <a:cubicBezTo>
                    <a:pt x="7361" y="50467"/>
                    <a:pt x="7361" y="50467"/>
                    <a:pt x="7361" y="50467"/>
                  </a:cubicBezTo>
                  <a:cubicBezTo>
                    <a:pt x="7730" y="51588"/>
                    <a:pt x="7730" y="51588"/>
                    <a:pt x="7730" y="51588"/>
                  </a:cubicBezTo>
                  <a:cubicBezTo>
                    <a:pt x="7730" y="51588"/>
                    <a:pt x="8466" y="54953"/>
                    <a:pt x="8466" y="56074"/>
                  </a:cubicBezTo>
                  <a:cubicBezTo>
                    <a:pt x="8834" y="57196"/>
                    <a:pt x="8098" y="58317"/>
                    <a:pt x="8098" y="58317"/>
                  </a:cubicBezTo>
                  <a:cubicBezTo>
                    <a:pt x="7361" y="61682"/>
                    <a:pt x="7361" y="61682"/>
                    <a:pt x="7361" y="61682"/>
                  </a:cubicBezTo>
                  <a:cubicBezTo>
                    <a:pt x="6993" y="65046"/>
                    <a:pt x="6993" y="65046"/>
                    <a:pt x="6993" y="65046"/>
                  </a:cubicBezTo>
                  <a:cubicBezTo>
                    <a:pt x="7361" y="65046"/>
                    <a:pt x="7361" y="65046"/>
                    <a:pt x="7361" y="65046"/>
                  </a:cubicBezTo>
                  <a:cubicBezTo>
                    <a:pt x="7361" y="69532"/>
                    <a:pt x="7361" y="69532"/>
                    <a:pt x="7361" y="69532"/>
                  </a:cubicBezTo>
                  <a:cubicBezTo>
                    <a:pt x="6993" y="71775"/>
                    <a:pt x="6993" y="71775"/>
                    <a:pt x="6993" y="71775"/>
                  </a:cubicBezTo>
                  <a:cubicBezTo>
                    <a:pt x="6625" y="74018"/>
                    <a:pt x="6625" y="74018"/>
                    <a:pt x="6625" y="74018"/>
                  </a:cubicBezTo>
                  <a:cubicBezTo>
                    <a:pt x="5889" y="77383"/>
                    <a:pt x="5889" y="77383"/>
                    <a:pt x="5889" y="77383"/>
                  </a:cubicBezTo>
                  <a:cubicBezTo>
                    <a:pt x="4785" y="78504"/>
                    <a:pt x="4785" y="78504"/>
                    <a:pt x="4785" y="78504"/>
                  </a:cubicBezTo>
                  <a:cubicBezTo>
                    <a:pt x="4785" y="84112"/>
                    <a:pt x="4785" y="84112"/>
                    <a:pt x="4785" y="84112"/>
                  </a:cubicBezTo>
                  <a:cubicBezTo>
                    <a:pt x="4417" y="86355"/>
                    <a:pt x="4417" y="86355"/>
                    <a:pt x="4417" y="86355"/>
                  </a:cubicBezTo>
                  <a:cubicBezTo>
                    <a:pt x="4417" y="88598"/>
                    <a:pt x="4417" y="88598"/>
                    <a:pt x="4417" y="88598"/>
                  </a:cubicBezTo>
                  <a:cubicBezTo>
                    <a:pt x="2944" y="91962"/>
                    <a:pt x="2944" y="91962"/>
                    <a:pt x="2944" y="91962"/>
                  </a:cubicBezTo>
                  <a:cubicBezTo>
                    <a:pt x="1840" y="97570"/>
                    <a:pt x="1840" y="97570"/>
                    <a:pt x="1840" y="97570"/>
                  </a:cubicBezTo>
                  <a:cubicBezTo>
                    <a:pt x="1840" y="103177"/>
                    <a:pt x="1840" y="103177"/>
                    <a:pt x="1840" y="103177"/>
                  </a:cubicBezTo>
                  <a:cubicBezTo>
                    <a:pt x="1840" y="111028"/>
                    <a:pt x="1840" y="111028"/>
                    <a:pt x="1840" y="111028"/>
                  </a:cubicBezTo>
                  <a:cubicBezTo>
                    <a:pt x="736" y="116635"/>
                    <a:pt x="736" y="116635"/>
                    <a:pt x="736" y="116635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85398" y="99813"/>
                    <a:pt x="85398" y="99813"/>
                    <a:pt x="85398" y="99813"/>
                  </a:cubicBezTo>
                  <a:cubicBezTo>
                    <a:pt x="85398" y="99813"/>
                    <a:pt x="85398" y="99813"/>
                    <a:pt x="85398" y="99813"/>
                  </a:cubicBezTo>
                  <a:cubicBezTo>
                    <a:pt x="85398" y="98691"/>
                    <a:pt x="85398" y="98691"/>
                    <a:pt x="85398" y="98691"/>
                  </a:cubicBezTo>
                  <a:cubicBezTo>
                    <a:pt x="85766" y="91962"/>
                    <a:pt x="85766" y="91962"/>
                    <a:pt x="85766" y="91962"/>
                  </a:cubicBezTo>
                  <a:cubicBezTo>
                    <a:pt x="85766" y="88598"/>
                    <a:pt x="85766" y="88598"/>
                    <a:pt x="85766" y="88598"/>
                  </a:cubicBezTo>
                  <a:cubicBezTo>
                    <a:pt x="87239" y="84112"/>
                    <a:pt x="87239" y="84112"/>
                    <a:pt x="87239" y="84112"/>
                  </a:cubicBezTo>
                  <a:cubicBezTo>
                    <a:pt x="88343" y="84112"/>
                    <a:pt x="88343" y="84112"/>
                    <a:pt x="88343" y="84112"/>
                  </a:cubicBezTo>
                  <a:cubicBezTo>
                    <a:pt x="89815" y="80747"/>
                    <a:pt x="89815" y="80747"/>
                    <a:pt x="89815" y="80747"/>
                  </a:cubicBezTo>
                  <a:cubicBezTo>
                    <a:pt x="89447" y="76261"/>
                    <a:pt x="89447" y="76261"/>
                    <a:pt x="89447" y="76261"/>
                  </a:cubicBezTo>
                  <a:cubicBezTo>
                    <a:pt x="90552" y="71775"/>
                    <a:pt x="90552" y="71775"/>
                    <a:pt x="90552" y="71775"/>
                  </a:cubicBezTo>
                  <a:cubicBezTo>
                    <a:pt x="103067" y="49345"/>
                    <a:pt x="103067" y="49345"/>
                    <a:pt x="103067" y="49345"/>
                  </a:cubicBezTo>
                  <a:cubicBezTo>
                    <a:pt x="104907" y="45981"/>
                    <a:pt x="104907" y="45981"/>
                    <a:pt x="104907" y="45981"/>
                  </a:cubicBezTo>
                  <a:cubicBezTo>
                    <a:pt x="105644" y="41495"/>
                    <a:pt x="105644" y="41495"/>
                    <a:pt x="105644" y="41495"/>
                  </a:cubicBezTo>
                  <a:cubicBezTo>
                    <a:pt x="107116" y="34766"/>
                    <a:pt x="107116" y="34766"/>
                    <a:pt x="107116" y="34766"/>
                  </a:cubicBezTo>
                  <a:cubicBezTo>
                    <a:pt x="108220" y="34766"/>
                    <a:pt x="108220" y="34766"/>
                    <a:pt x="108220" y="34766"/>
                  </a:cubicBezTo>
                  <a:cubicBezTo>
                    <a:pt x="109325" y="39252"/>
                    <a:pt x="109325" y="39252"/>
                    <a:pt x="109325" y="39252"/>
                  </a:cubicBezTo>
                  <a:cubicBezTo>
                    <a:pt x="110797" y="34766"/>
                    <a:pt x="110797" y="34766"/>
                    <a:pt x="110797" y="34766"/>
                  </a:cubicBezTo>
                  <a:cubicBezTo>
                    <a:pt x="112638" y="28037"/>
                    <a:pt x="112638" y="28037"/>
                    <a:pt x="112638" y="28037"/>
                  </a:cubicBezTo>
                  <a:cubicBezTo>
                    <a:pt x="116687" y="25794"/>
                    <a:pt x="116687" y="25794"/>
                    <a:pt x="116687" y="25794"/>
                  </a:cubicBezTo>
                  <a:cubicBezTo>
                    <a:pt x="117055" y="21308"/>
                    <a:pt x="117055" y="21308"/>
                    <a:pt x="117055" y="21308"/>
                  </a:cubicBezTo>
                  <a:cubicBezTo>
                    <a:pt x="118159" y="15700"/>
                    <a:pt x="118159" y="15700"/>
                    <a:pt x="118159" y="15700"/>
                  </a:cubicBezTo>
                  <a:cubicBezTo>
                    <a:pt x="119631" y="13457"/>
                    <a:pt x="119631" y="13457"/>
                    <a:pt x="119631" y="13457"/>
                  </a:cubicBezTo>
                  <a:cubicBezTo>
                    <a:pt x="120000" y="13457"/>
                    <a:pt x="120000" y="13457"/>
                    <a:pt x="120000" y="13457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71042" y="1570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90" name="Shape 1417">
              <a:extLst>
                <a:ext uri="{FF2B5EF4-FFF2-40B4-BE49-F238E27FC236}">
                  <a16:creationId xmlns:a16="http://schemas.microsoft.com/office/drawing/2014/main" id="{6932B3C6-B9E3-9E27-19CC-D208CC0D51A4}"/>
                </a:ext>
              </a:extLst>
            </p:cNvPr>
            <p:cNvSpPr/>
            <p:nvPr/>
          </p:nvSpPr>
          <p:spPr>
            <a:xfrm>
              <a:off x="8895863" y="3567493"/>
              <a:ext cx="1127201" cy="4983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63" y="28333"/>
                  </a:moveTo>
                  <a:cubicBezTo>
                    <a:pt x="118527" y="25833"/>
                    <a:pt x="118527" y="25833"/>
                    <a:pt x="118527" y="25833"/>
                  </a:cubicBezTo>
                  <a:cubicBezTo>
                    <a:pt x="117791" y="23333"/>
                    <a:pt x="117791" y="23333"/>
                    <a:pt x="117791" y="23333"/>
                  </a:cubicBezTo>
                  <a:cubicBezTo>
                    <a:pt x="116687" y="23333"/>
                    <a:pt x="116687" y="23333"/>
                    <a:pt x="116687" y="23333"/>
                  </a:cubicBezTo>
                  <a:cubicBezTo>
                    <a:pt x="116319" y="24166"/>
                    <a:pt x="116319" y="24166"/>
                    <a:pt x="116319" y="24166"/>
                  </a:cubicBezTo>
                  <a:cubicBezTo>
                    <a:pt x="115950" y="31666"/>
                    <a:pt x="115950" y="31666"/>
                    <a:pt x="115950" y="31666"/>
                  </a:cubicBezTo>
                  <a:cubicBezTo>
                    <a:pt x="115950" y="33333"/>
                    <a:pt x="115950" y="33333"/>
                    <a:pt x="115950" y="33333"/>
                  </a:cubicBezTo>
                  <a:cubicBezTo>
                    <a:pt x="114846" y="31666"/>
                    <a:pt x="114846" y="31666"/>
                    <a:pt x="114846" y="31666"/>
                  </a:cubicBezTo>
                  <a:cubicBezTo>
                    <a:pt x="114478" y="26666"/>
                    <a:pt x="114478" y="26666"/>
                    <a:pt x="114478" y="26666"/>
                  </a:cubicBezTo>
                  <a:cubicBezTo>
                    <a:pt x="113742" y="23333"/>
                    <a:pt x="113742" y="23333"/>
                    <a:pt x="113742" y="23333"/>
                  </a:cubicBezTo>
                  <a:cubicBezTo>
                    <a:pt x="112638" y="22500"/>
                    <a:pt x="112638" y="22500"/>
                    <a:pt x="112638" y="22500"/>
                  </a:cubicBezTo>
                  <a:cubicBezTo>
                    <a:pt x="110429" y="25000"/>
                    <a:pt x="110429" y="25000"/>
                    <a:pt x="110429" y="25000"/>
                  </a:cubicBezTo>
                  <a:cubicBezTo>
                    <a:pt x="109693" y="25000"/>
                    <a:pt x="109693" y="25000"/>
                    <a:pt x="109693" y="25000"/>
                  </a:cubicBezTo>
                  <a:cubicBezTo>
                    <a:pt x="107484" y="26666"/>
                    <a:pt x="107484" y="26666"/>
                    <a:pt x="107484" y="26666"/>
                  </a:cubicBezTo>
                  <a:cubicBezTo>
                    <a:pt x="106380" y="29166"/>
                    <a:pt x="106380" y="29166"/>
                    <a:pt x="106380" y="29166"/>
                  </a:cubicBezTo>
                  <a:cubicBezTo>
                    <a:pt x="105276" y="32500"/>
                    <a:pt x="105276" y="32500"/>
                    <a:pt x="105276" y="32500"/>
                  </a:cubicBezTo>
                  <a:cubicBezTo>
                    <a:pt x="104907" y="30833"/>
                    <a:pt x="104907" y="30833"/>
                    <a:pt x="104907" y="30833"/>
                  </a:cubicBezTo>
                  <a:cubicBezTo>
                    <a:pt x="104907" y="26666"/>
                    <a:pt x="104907" y="26666"/>
                    <a:pt x="104907" y="26666"/>
                  </a:cubicBezTo>
                  <a:cubicBezTo>
                    <a:pt x="104907" y="25000"/>
                    <a:pt x="104907" y="25000"/>
                    <a:pt x="104907" y="25000"/>
                  </a:cubicBezTo>
                  <a:cubicBezTo>
                    <a:pt x="104171" y="22500"/>
                    <a:pt x="104171" y="22500"/>
                    <a:pt x="104171" y="22500"/>
                  </a:cubicBezTo>
                  <a:cubicBezTo>
                    <a:pt x="103803" y="20833"/>
                    <a:pt x="103803" y="20833"/>
                    <a:pt x="103803" y="20833"/>
                  </a:cubicBezTo>
                  <a:cubicBezTo>
                    <a:pt x="103435" y="19166"/>
                    <a:pt x="103435" y="19166"/>
                    <a:pt x="103435" y="19166"/>
                  </a:cubicBezTo>
                  <a:cubicBezTo>
                    <a:pt x="103435" y="16666"/>
                    <a:pt x="103435" y="16666"/>
                    <a:pt x="103435" y="16666"/>
                  </a:cubicBezTo>
                  <a:cubicBezTo>
                    <a:pt x="103435" y="15000"/>
                    <a:pt x="103435" y="15000"/>
                    <a:pt x="103435" y="15000"/>
                  </a:cubicBezTo>
                  <a:cubicBezTo>
                    <a:pt x="104171" y="13333"/>
                    <a:pt x="104171" y="13333"/>
                    <a:pt x="104171" y="13333"/>
                  </a:cubicBezTo>
                  <a:cubicBezTo>
                    <a:pt x="104171" y="13333"/>
                    <a:pt x="104171" y="13333"/>
                    <a:pt x="104171" y="13333"/>
                  </a:cubicBezTo>
                  <a:cubicBezTo>
                    <a:pt x="104539" y="16666"/>
                    <a:pt x="104539" y="16666"/>
                    <a:pt x="104539" y="16666"/>
                  </a:cubicBezTo>
                  <a:cubicBezTo>
                    <a:pt x="104907" y="21666"/>
                    <a:pt x="104907" y="21666"/>
                    <a:pt x="104907" y="21666"/>
                  </a:cubicBezTo>
                  <a:cubicBezTo>
                    <a:pt x="105644" y="25833"/>
                    <a:pt x="105644" y="25833"/>
                    <a:pt x="105644" y="25833"/>
                  </a:cubicBezTo>
                  <a:cubicBezTo>
                    <a:pt x="106748" y="24166"/>
                    <a:pt x="106748" y="24166"/>
                    <a:pt x="106748" y="24166"/>
                  </a:cubicBezTo>
                  <a:cubicBezTo>
                    <a:pt x="107116" y="23333"/>
                    <a:pt x="107116" y="23333"/>
                    <a:pt x="107116" y="23333"/>
                  </a:cubicBezTo>
                  <a:cubicBezTo>
                    <a:pt x="108220" y="21666"/>
                    <a:pt x="108220" y="21666"/>
                    <a:pt x="108220" y="21666"/>
                  </a:cubicBezTo>
                  <a:cubicBezTo>
                    <a:pt x="108588" y="21666"/>
                    <a:pt x="108588" y="21666"/>
                    <a:pt x="108588" y="21666"/>
                  </a:cubicBezTo>
                  <a:cubicBezTo>
                    <a:pt x="110061" y="20000"/>
                    <a:pt x="110061" y="20000"/>
                    <a:pt x="110061" y="20000"/>
                  </a:cubicBezTo>
                  <a:cubicBezTo>
                    <a:pt x="110429" y="18333"/>
                    <a:pt x="110429" y="18333"/>
                    <a:pt x="110429" y="18333"/>
                  </a:cubicBezTo>
                  <a:cubicBezTo>
                    <a:pt x="112269" y="18333"/>
                    <a:pt x="112269" y="18333"/>
                    <a:pt x="112269" y="18333"/>
                  </a:cubicBezTo>
                  <a:cubicBezTo>
                    <a:pt x="112638" y="15833"/>
                    <a:pt x="112638" y="15833"/>
                    <a:pt x="112638" y="15833"/>
                  </a:cubicBezTo>
                  <a:cubicBezTo>
                    <a:pt x="113006" y="15000"/>
                    <a:pt x="113006" y="15000"/>
                    <a:pt x="113006" y="15000"/>
                  </a:cubicBezTo>
                  <a:cubicBezTo>
                    <a:pt x="113006" y="15000"/>
                    <a:pt x="112638" y="14166"/>
                    <a:pt x="112638" y="13333"/>
                  </a:cubicBezTo>
                  <a:cubicBezTo>
                    <a:pt x="112269" y="13333"/>
                    <a:pt x="112269" y="13333"/>
                    <a:pt x="112269" y="13333"/>
                  </a:cubicBezTo>
                  <a:cubicBezTo>
                    <a:pt x="111533" y="10833"/>
                    <a:pt x="111533" y="10833"/>
                    <a:pt x="111533" y="10833"/>
                  </a:cubicBezTo>
                  <a:cubicBezTo>
                    <a:pt x="111533" y="10000"/>
                    <a:pt x="111533" y="10000"/>
                    <a:pt x="111533" y="10000"/>
                  </a:cubicBezTo>
                  <a:cubicBezTo>
                    <a:pt x="111901" y="10000"/>
                    <a:pt x="111901" y="10000"/>
                    <a:pt x="111901" y="10000"/>
                  </a:cubicBezTo>
                  <a:cubicBezTo>
                    <a:pt x="113742" y="11666"/>
                    <a:pt x="113742" y="11666"/>
                    <a:pt x="113742" y="11666"/>
                  </a:cubicBezTo>
                  <a:cubicBezTo>
                    <a:pt x="114846" y="11666"/>
                    <a:pt x="114846" y="11666"/>
                    <a:pt x="114846" y="11666"/>
                  </a:cubicBezTo>
                  <a:cubicBezTo>
                    <a:pt x="114846" y="9166"/>
                    <a:pt x="114846" y="9166"/>
                    <a:pt x="114846" y="9166"/>
                  </a:cubicBezTo>
                  <a:cubicBezTo>
                    <a:pt x="113742" y="5833"/>
                    <a:pt x="113742" y="5833"/>
                    <a:pt x="113742" y="5833"/>
                  </a:cubicBezTo>
                  <a:cubicBezTo>
                    <a:pt x="113374" y="3333"/>
                    <a:pt x="113374" y="3333"/>
                    <a:pt x="113374" y="3333"/>
                  </a:cubicBezTo>
                  <a:cubicBezTo>
                    <a:pt x="112269" y="0"/>
                    <a:pt x="112269" y="0"/>
                    <a:pt x="112269" y="0"/>
                  </a:cubicBezTo>
                  <a:cubicBezTo>
                    <a:pt x="80245" y="15000"/>
                    <a:pt x="80245" y="15000"/>
                    <a:pt x="80245" y="15000"/>
                  </a:cubicBezTo>
                  <a:cubicBezTo>
                    <a:pt x="57055" y="23333"/>
                    <a:pt x="57055" y="23333"/>
                    <a:pt x="57055" y="23333"/>
                  </a:cubicBezTo>
                  <a:cubicBezTo>
                    <a:pt x="34601" y="29166"/>
                    <a:pt x="34601" y="29166"/>
                    <a:pt x="34601" y="29166"/>
                  </a:cubicBezTo>
                  <a:cubicBezTo>
                    <a:pt x="34601" y="39166"/>
                    <a:pt x="34601" y="39166"/>
                    <a:pt x="34601" y="39166"/>
                  </a:cubicBezTo>
                  <a:cubicBezTo>
                    <a:pt x="34233" y="39166"/>
                    <a:pt x="34233" y="39166"/>
                    <a:pt x="34233" y="39166"/>
                  </a:cubicBezTo>
                  <a:cubicBezTo>
                    <a:pt x="32760" y="40833"/>
                    <a:pt x="32760" y="40833"/>
                    <a:pt x="32760" y="40833"/>
                  </a:cubicBezTo>
                  <a:cubicBezTo>
                    <a:pt x="31656" y="45000"/>
                    <a:pt x="31656" y="45000"/>
                    <a:pt x="31656" y="45000"/>
                  </a:cubicBezTo>
                  <a:cubicBezTo>
                    <a:pt x="31288" y="48333"/>
                    <a:pt x="31288" y="48333"/>
                    <a:pt x="31288" y="48333"/>
                  </a:cubicBezTo>
                  <a:cubicBezTo>
                    <a:pt x="27239" y="50000"/>
                    <a:pt x="27239" y="50000"/>
                    <a:pt x="27239" y="50000"/>
                  </a:cubicBezTo>
                  <a:cubicBezTo>
                    <a:pt x="25398" y="55000"/>
                    <a:pt x="25398" y="55000"/>
                    <a:pt x="25398" y="55000"/>
                  </a:cubicBezTo>
                  <a:cubicBezTo>
                    <a:pt x="23926" y="58333"/>
                    <a:pt x="23926" y="58333"/>
                    <a:pt x="23926" y="58333"/>
                  </a:cubicBezTo>
                  <a:cubicBezTo>
                    <a:pt x="22822" y="55000"/>
                    <a:pt x="22822" y="55000"/>
                    <a:pt x="22822" y="55000"/>
                  </a:cubicBezTo>
                  <a:cubicBezTo>
                    <a:pt x="21717" y="55000"/>
                    <a:pt x="21717" y="55000"/>
                    <a:pt x="21717" y="55000"/>
                  </a:cubicBezTo>
                  <a:cubicBezTo>
                    <a:pt x="20245" y="60000"/>
                    <a:pt x="20245" y="60000"/>
                    <a:pt x="20245" y="60000"/>
                  </a:cubicBezTo>
                  <a:cubicBezTo>
                    <a:pt x="19509" y="63333"/>
                    <a:pt x="19509" y="63333"/>
                    <a:pt x="19509" y="63333"/>
                  </a:cubicBezTo>
                  <a:cubicBezTo>
                    <a:pt x="17668" y="65833"/>
                    <a:pt x="17668" y="65833"/>
                    <a:pt x="17668" y="65833"/>
                  </a:cubicBezTo>
                  <a:cubicBezTo>
                    <a:pt x="5153" y="82500"/>
                    <a:pt x="5153" y="82500"/>
                    <a:pt x="5153" y="82500"/>
                  </a:cubicBezTo>
                  <a:cubicBezTo>
                    <a:pt x="4049" y="85833"/>
                    <a:pt x="4049" y="85833"/>
                    <a:pt x="4049" y="85833"/>
                  </a:cubicBezTo>
                  <a:cubicBezTo>
                    <a:pt x="4417" y="89166"/>
                    <a:pt x="4417" y="89166"/>
                    <a:pt x="4417" y="89166"/>
                  </a:cubicBezTo>
                  <a:cubicBezTo>
                    <a:pt x="2944" y="91666"/>
                    <a:pt x="2944" y="91666"/>
                    <a:pt x="2944" y="91666"/>
                  </a:cubicBezTo>
                  <a:cubicBezTo>
                    <a:pt x="1840" y="91666"/>
                    <a:pt x="1840" y="91666"/>
                    <a:pt x="1840" y="91666"/>
                  </a:cubicBezTo>
                  <a:cubicBezTo>
                    <a:pt x="368" y="95000"/>
                    <a:pt x="368" y="95000"/>
                    <a:pt x="368" y="95000"/>
                  </a:cubicBezTo>
                  <a:cubicBezTo>
                    <a:pt x="368" y="97500"/>
                    <a:pt x="368" y="97500"/>
                    <a:pt x="368" y="97500"/>
                  </a:cubicBezTo>
                  <a:cubicBezTo>
                    <a:pt x="0" y="102500"/>
                    <a:pt x="0" y="102500"/>
                    <a:pt x="0" y="102500"/>
                  </a:cubicBezTo>
                  <a:cubicBezTo>
                    <a:pt x="0" y="103333"/>
                    <a:pt x="0" y="103333"/>
                    <a:pt x="0" y="103333"/>
                  </a:cubicBezTo>
                  <a:cubicBezTo>
                    <a:pt x="0" y="103333"/>
                    <a:pt x="0" y="103333"/>
                    <a:pt x="0" y="103333"/>
                  </a:cubicBezTo>
                  <a:cubicBezTo>
                    <a:pt x="20613" y="98333"/>
                    <a:pt x="20613" y="98333"/>
                    <a:pt x="20613" y="98333"/>
                  </a:cubicBezTo>
                  <a:cubicBezTo>
                    <a:pt x="26871" y="87500"/>
                    <a:pt x="26871" y="87500"/>
                    <a:pt x="26871" y="87500"/>
                  </a:cubicBezTo>
                  <a:cubicBezTo>
                    <a:pt x="30552" y="86666"/>
                    <a:pt x="30552" y="86666"/>
                    <a:pt x="30552" y="86666"/>
                  </a:cubicBezTo>
                  <a:cubicBezTo>
                    <a:pt x="33128" y="86666"/>
                    <a:pt x="33128" y="86666"/>
                    <a:pt x="33128" y="86666"/>
                  </a:cubicBezTo>
                  <a:cubicBezTo>
                    <a:pt x="37546" y="88333"/>
                    <a:pt x="37546" y="88333"/>
                    <a:pt x="37546" y="88333"/>
                  </a:cubicBezTo>
                  <a:cubicBezTo>
                    <a:pt x="39754" y="87500"/>
                    <a:pt x="39754" y="87500"/>
                    <a:pt x="39754" y="87500"/>
                  </a:cubicBezTo>
                  <a:cubicBezTo>
                    <a:pt x="40858" y="86666"/>
                    <a:pt x="40858" y="86666"/>
                    <a:pt x="40858" y="86666"/>
                  </a:cubicBezTo>
                  <a:cubicBezTo>
                    <a:pt x="42699" y="84166"/>
                    <a:pt x="42699" y="84166"/>
                    <a:pt x="42699" y="84166"/>
                  </a:cubicBezTo>
                  <a:cubicBezTo>
                    <a:pt x="45276" y="83333"/>
                    <a:pt x="45276" y="83333"/>
                    <a:pt x="45276" y="83333"/>
                  </a:cubicBezTo>
                  <a:cubicBezTo>
                    <a:pt x="48588" y="84166"/>
                    <a:pt x="48588" y="84166"/>
                    <a:pt x="48588" y="84166"/>
                  </a:cubicBezTo>
                  <a:cubicBezTo>
                    <a:pt x="50797" y="86666"/>
                    <a:pt x="50797" y="86666"/>
                    <a:pt x="50797" y="86666"/>
                  </a:cubicBezTo>
                  <a:cubicBezTo>
                    <a:pt x="52269" y="95000"/>
                    <a:pt x="52269" y="95000"/>
                    <a:pt x="52269" y="95000"/>
                  </a:cubicBezTo>
                  <a:cubicBezTo>
                    <a:pt x="66993" y="88333"/>
                    <a:pt x="66993" y="88333"/>
                    <a:pt x="66993" y="88333"/>
                  </a:cubicBezTo>
                  <a:cubicBezTo>
                    <a:pt x="86134" y="120000"/>
                    <a:pt x="86134" y="120000"/>
                    <a:pt x="86134" y="120000"/>
                  </a:cubicBezTo>
                  <a:cubicBezTo>
                    <a:pt x="89447" y="116666"/>
                    <a:pt x="89447" y="116666"/>
                    <a:pt x="89447" y="116666"/>
                  </a:cubicBezTo>
                  <a:cubicBezTo>
                    <a:pt x="90184" y="116666"/>
                    <a:pt x="90184" y="116666"/>
                    <a:pt x="90184" y="116666"/>
                  </a:cubicBezTo>
                  <a:cubicBezTo>
                    <a:pt x="93496" y="115833"/>
                    <a:pt x="93496" y="115833"/>
                    <a:pt x="93496" y="115833"/>
                  </a:cubicBezTo>
                  <a:cubicBezTo>
                    <a:pt x="94233" y="113333"/>
                    <a:pt x="94233" y="113333"/>
                    <a:pt x="94233" y="113333"/>
                  </a:cubicBezTo>
                  <a:cubicBezTo>
                    <a:pt x="95337" y="110833"/>
                    <a:pt x="95337" y="110833"/>
                    <a:pt x="95337" y="110833"/>
                  </a:cubicBezTo>
                  <a:cubicBezTo>
                    <a:pt x="95705" y="103333"/>
                    <a:pt x="95705" y="103333"/>
                    <a:pt x="95705" y="103333"/>
                  </a:cubicBezTo>
                  <a:cubicBezTo>
                    <a:pt x="96809" y="97500"/>
                    <a:pt x="96809" y="97500"/>
                    <a:pt x="96809" y="97500"/>
                  </a:cubicBezTo>
                  <a:cubicBezTo>
                    <a:pt x="98282" y="92500"/>
                    <a:pt x="98282" y="92500"/>
                    <a:pt x="98282" y="92500"/>
                  </a:cubicBezTo>
                  <a:cubicBezTo>
                    <a:pt x="99754" y="90000"/>
                    <a:pt x="99754" y="90000"/>
                    <a:pt x="99754" y="90000"/>
                  </a:cubicBezTo>
                  <a:cubicBezTo>
                    <a:pt x="99754" y="88333"/>
                    <a:pt x="99754" y="88333"/>
                    <a:pt x="99754" y="88333"/>
                  </a:cubicBezTo>
                  <a:cubicBezTo>
                    <a:pt x="99386" y="85833"/>
                    <a:pt x="99386" y="85833"/>
                    <a:pt x="99386" y="85833"/>
                  </a:cubicBezTo>
                  <a:cubicBezTo>
                    <a:pt x="99018" y="84166"/>
                    <a:pt x="99018" y="84166"/>
                    <a:pt x="99018" y="84166"/>
                  </a:cubicBezTo>
                  <a:cubicBezTo>
                    <a:pt x="99386" y="83333"/>
                    <a:pt x="99386" y="83333"/>
                    <a:pt x="99386" y="83333"/>
                  </a:cubicBezTo>
                  <a:cubicBezTo>
                    <a:pt x="99386" y="81666"/>
                    <a:pt x="99386" y="81666"/>
                    <a:pt x="99386" y="81666"/>
                  </a:cubicBezTo>
                  <a:cubicBezTo>
                    <a:pt x="99754" y="80833"/>
                    <a:pt x="99754" y="80833"/>
                    <a:pt x="99754" y="80833"/>
                  </a:cubicBezTo>
                  <a:cubicBezTo>
                    <a:pt x="100122" y="80833"/>
                    <a:pt x="100122" y="80833"/>
                    <a:pt x="100122" y="80833"/>
                  </a:cubicBezTo>
                  <a:cubicBezTo>
                    <a:pt x="100490" y="81666"/>
                    <a:pt x="100490" y="81666"/>
                    <a:pt x="100490" y="81666"/>
                  </a:cubicBezTo>
                  <a:cubicBezTo>
                    <a:pt x="100858" y="85000"/>
                    <a:pt x="100858" y="85000"/>
                    <a:pt x="100858" y="85000"/>
                  </a:cubicBezTo>
                  <a:cubicBezTo>
                    <a:pt x="102331" y="83333"/>
                    <a:pt x="102331" y="83333"/>
                    <a:pt x="102331" y="83333"/>
                  </a:cubicBezTo>
                  <a:cubicBezTo>
                    <a:pt x="103435" y="82500"/>
                    <a:pt x="103435" y="82500"/>
                    <a:pt x="103435" y="82500"/>
                  </a:cubicBezTo>
                  <a:cubicBezTo>
                    <a:pt x="103435" y="80833"/>
                    <a:pt x="103435" y="80833"/>
                    <a:pt x="103435" y="80833"/>
                  </a:cubicBezTo>
                  <a:cubicBezTo>
                    <a:pt x="103435" y="79166"/>
                    <a:pt x="103435" y="79166"/>
                    <a:pt x="103435" y="79166"/>
                  </a:cubicBezTo>
                  <a:cubicBezTo>
                    <a:pt x="104171" y="78333"/>
                    <a:pt x="104171" y="78333"/>
                    <a:pt x="104171" y="78333"/>
                  </a:cubicBezTo>
                  <a:cubicBezTo>
                    <a:pt x="104171" y="77500"/>
                    <a:pt x="104171" y="77500"/>
                    <a:pt x="104171" y="77500"/>
                  </a:cubicBezTo>
                  <a:cubicBezTo>
                    <a:pt x="104907" y="79166"/>
                    <a:pt x="104907" y="79166"/>
                    <a:pt x="104907" y="79166"/>
                  </a:cubicBezTo>
                  <a:cubicBezTo>
                    <a:pt x="106748" y="77500"/>
                    <a:pt x="106748" y="77500"/>
                    <a:pt x="106748" y="77500"/>
                  </a:cubicBezTo>
                  <a:cubicBezTo>
                    <a:pt x="108220" y="75833"/>
                    <a:pt x="108220" y="75833"/>
                    <a:pt x="108220" y="75833"/>
                  </a:cubicBezTo>
                  <a:cubicBezTo>
                    <a:pt x="108957" y="75833"/>
                    <a:pt x="108957" y="75833"/>
                    <a:pt x="108957" y="75833"/>
                  </a:cubicBezTo>
                  <a:cubicBezTo>
                    <a:pt x="110061" y="74166"/>
                    <a:pt x="110061" y="74166"/>
                    <a:pt x="110061" y="74166"/>
                  </a:cubicBezTo>
                  <a:cubicBezTo>
                    <a:pt x="110797" y="73333"/>
                    <a:pt x="110797" y="73333"/>
                    <a:pt x="110797" y="73333"/>
                  </a:cubicBezTo>
                  <a:cubicBezTo>
                    <a:pt x="110797" y="72500"/>
                    <a:pt x="110797" y="72500"/>
                    <a:pt x="110797" y="72500"/>
                  </a:cubicBezTo>
                  <a:cubicBezTo>
                    <a:pt x="112269" y="75000"/>
                    <a:pt x="112269" y="75000"/>
                    <a:pt x="112269" y="75000"/>
                  </a:cubicBezTo>
                  <a:cubicBezTo>
                    <a:pt x="113006" y="71666"/>
                    <a:pt x="113006" y="71666"/>
                    <a:pt x="113006" y="71666"/>
                  </a:cubicBezTo>
                  <a:cubicBezTo>
                    <a:pt x="113374" y="67500"/>
                    <a:pt x="113374" y="67500"/>
                    <a:pt x="113374" y="67500"/>
                  </a:cubicBezTo>
                  <a:cubicBezTo>
                    <a:pt x="113742" y="65833"/>
                    <a:pt x="113742" y="65833"/>
                    <a:pt x="113742" y="65833"/>
                  </a:cubicBezTo>
                  <a:cubicBezTo>
                    <a:pt x="114110" y="64166"/>
                    <a:pt x="114110" y="64166"/>
                    <a:pt x="114110" y="64166"/>
                  </a:cubicBezTo>
                  <a:cubicBezTo>
                    <a:pt x="114110" y="64166"/>
                    <a:pt x="113742" y="61666"/>
                    <a:pt x="113374" y="62500"/>
                  </a:cubicBezTo>
                  <a:cubicBezTo>
                    <a:pt x="113006" y="62500"/>
                    <a:pt x="111901" y="63333"/>
                    <a:pt x="111901" y="63333"/>
                  </a:cubicBezTo>
                  <a:cubicBezTo>
                    <a:pt x="111533" y="65000"/>
                    <a:pt x="111533" y="65000"/>
                    <a:pt x="111533" y="65000"/>
                  </a:cubicBezTo>
                  <a:cubicBezTo>
                    <a:pt x="110797" y="65000"/>
                    <a:pt x="110797" y="65000"/>
                    <a:pt x="110797" y="65000"/>
                  </a:cubicBezTo>
                  <a:cubicBezTo>
                    <a:pt x="110061" y="66666"/>
                    <a:pt x="110061" y="66666"/>
                    <a:pt x="110061" y="66666"/>
                  </a:cubicBezTo>
                  <a:cubicBezTo>
                    <a:pt x="108220" y="69166"/>
                    <a:pt x="108220" y="69166"/>
                    <a:pt x="108220" y="69166"/>
                  </a:cubicBezTo>
                  <a:cubicBezTo>
                    <a:pt x="107116" y="69166"/>
                    <a:pt x="107116" y="69166"/>
                    <a:pt x="107116" y="69166"/>
                  </a:cubicBezTo>
                  <a:cubicBezTo>
                    <a:pt x="104171" y="67500"/>
                    <a:pt x="104171" y="67500"/>
                    <a:pt x="104171" y="67500"/>
                  </a:cubicBezTo>
                  <a:cubicBezTo>
                    <a:pt x="104171" y="65833"/>
                    <a:pt x="104171" y="65833"/>
                    <a:pt x="104171" y="65833"/>
                  </a:cubicBezTo>
                  <a:cubicBezTo>
                    <a:pt x="104171" y="64166"/>
                    <a:pt x="104171" y="64166"/>
                    <a:pt x="104171" y="64166"/>
                  </a:cubicBezTo>
                  <a:cubicBezTo>
                    <a:pt x="104539" y="63333"/>
                    <a:pt x="104539" y="63333"/>
                    <a:pt x="104539" y="63333"/>
                  </a:cubicBezTo>
                  <a:cubicBezTo>
                    <a:pt x="105276" y="63333"/>
                    <a:pt x="105276" y="63333"/>
                    <a:pt x="105276" y="63333"/>
                  </a:cubicBezTo>
                  <a:cubicBezTo>
                    <a:pt x="106012" y="64166"/>
                    <a:pt x="106012" y="64166"/>
                    <a:pt x="106012" y="64166"/>
                  </a:cubicBezTo>
                  <a:cubicBezTo>
                    <a:pt x="107852" y="64166"/>
                    <a:pt x="107852" y="64166"/>
                    <a:pt x="107852" y="64166"/>
                  </a:cubicBezTo>
                  <a:cubicBezTo>
                    <a:pt x="108957" y="62500"/>
                    <a:pt x="108957" y="62500"/>
                    <a:pt x="108957" y="62500"/>
                  </a:cubicBezTo>
                  <a:cubicBezTo>
                    <a:pt x="108957" y="60833"/>
                    <a:pt x="108957" y="60833"/>
                    <a:pt x="108957" y="60833"/>
                  </a:cubicBezTo>
                  <a:cubicBezTo>
                    <a:pt x="108588" y="59166"/>
                    <a:pt x="108588" y="59166"/>
                    <a:pt x="108588" y="59166"/>
                  </a:cubicBezTo>
                  <a:cubicBezTo>
                    <a:pt x="108957" y="56666"/>
                    <a:pt x="108957" y="56666"/>
                    <a:pt x="108957" y="56666"/>
                  </a:cubicBezTo>
                  <a:cubicBezTo>
                    <a:pt x="109325" y="56666"/>
                    <a:pt x="109325" y="56666"/>
                    <a:pt x="109325" y="56666"/>
                  </a:cubicBezTo>
                  <a:cubicBezTo>
                    <a:pt x="110061" y="55000"/>
                    <a:pt x="110061" y="55000"/>
                    <a:pt x="110061" y="55000"/>
                  </a:cubicBezTo>
                  <a:cubicBezTo>
                    <a:pt x="110061" y="53333"/>
                    <a:pt x="110061" y="53333"/>
                    <a:pt x="110061" y="53333"/>
                  </a:cubicBezTo>
                  <a:cubicBezTo>
                    <a:pt x="108957" y="53333"/>
                    <a:pt x="108957" y="53333"/>
                    <a:pt x="108957" y="53333"/>
                  </a:cubicBezTo>
                  <a:cubicBezTo>
                    <a:pt x="106748" y="50833"/>
                    <a:pt x="106748" y="50833"/>
                    <a:pt x="106748" y="50833"/>
                  </a:cubicBezTo>
                  <a:cubicBezTo>
                    <a:pt x="104171" y="50000"/>
                    <a:pt x="104171" y="50000"/>
                    <a:pt x="104171" y="50000"/>
                  </a:cubicBezTo>
                  <a:cubicBezTo>
                    <a:pt x="103067" y="48333"/>
                    <a:pt x="103067" y="48333"/>
                    <a:pt x="103067" y="48333"/>
                  </a:cubicBezTo>
                  <a:cubicBezTo>
                    <a:pt x="103067" y="47500"/>
                    <a:pt x="103067" y="47500"/>
                    <a:pt x="103067" y="47500"/>
                  </a:cubicBezTo>
                  <a:cubicBezTo>
                    <a:pt x="104539" y="47500"/>
                    <a:pt x="104539" y="47500"/>
                    <a:pt x="104539" y="47500"/>
                  </a:cubicBezTo>
                  <a:cubicBezTo>
                    <a:pt x="106748" y="47500"/>
                    <a:pt x="106748" y="47500"/>
                    <a:pt x="106748" y="47500"/>
                  </a:cubicBezTo>
                  <a:cubicBezTo>
                    <a:pt x="108220" y="49166"/>
                    <a:pt x="108220" y="49166"/>
                    <a:pt x="108220" y="49166"/>
                  </a:cubicBezTo>
                  <a:cubicBezTo>
                    <a:pt x="108588" y="47500"/>
                    <a:pt x="108588" y="47500"/>
                    <a:pt x="108588" y="47500"/>
                  </a:cubicBezTo>
                  <a:cubicBezTo>
                    <a:pt x="108220" y="45833"/>
                    <a:pt x="108220" y="45833"/>
                    <a:pt x="108220" y="45833"/>
                  </a:cubicBezTo>
                  <a:cubicBezTo>
                    <a:pt x="107852" y="45000"/>
                    <a:pt x="107852" y="45000"/>
                    <a:pt x="107852" y="45000"/>
                  </a:cubicBezTo>
                  <a:cubicBezTo>
                    <a:pt x="107484" y="43333"/>
                    <a:pt x="107484" y="43333"/>
                    <a:pt x="107484" y="43333"/>
                  </a:cubicBezTo>
                  <a:cubicBezTo>
                    <a:pt x="108220" y="42500"/>
                    <a:pt x="108220" y="42500"/>
                    <a:pt x="108220" y="42500"/>
                  </a:cubicBezTo>
                  <a:cubicBezTo>
                    <a:pt x="109325" y="42500"/>
                    <a:pt x="109325" y="42500"/>
                    <a:pt x="109325" y="42500"/>
                  </a:cubicBezTo>
                  <a:cubicBezTo>
                    <a:pt x="109693" y="46666"/>
                    <a:pt x="109693" y="46666"/>
                    <a:pt x="109693" y="46666"/>
                  </a:cubicBezTo>
                  <a:cubicBezTo>
                    <a:pt x="110429" y="48333"/>
                    <a:pt x="110429" y="48333"/>
                    <a:pt x="110429" y="48333"/>
                  </a:cubicBezTo>
                  <a:cubicBezTo>
                    <a:pt x="111533" y="48333"/>
                    <a:pt x="111533" y="48333"/>
                    <a:pt x="111533" y="48333"/>
                  </a:cubicBezTo>
                  <a:cubicBezTo>
                    <a:pt x="111901" y="47500"/>
                    <a:pt x="111901" y="47500"/>
                    <a:pt x="111901" y="47500"/>
                  </a:cubicBezTo>
                  <a:cubicBezTo>
                    <a:pt x="112638" y="48333"/>
                    <a:pt x="112638" y="48333"/>
                    <a:pt x="112638" y="48333"/>
                  </a:cubicBezTo>
                  <a:cubicBezTo>
                    <a:pt x="114110" y="48333"/>
                    <a:pt x="114110" y="48333"/>
                    <a:pt x="114110" y="48333"/>
                  </a:cubicBezTo>
                  <a:cubicBezTo>
                    <a:pt x="116319" y="48333"/>
                    <a:pt x="116319" y="48333"/>
                    <a:pt x="116319" y="48333"/>
                  </a:cubicBezTo>
                  <a:cubicBezTo>
                    <a:pt x="116687" y="47500"/>
                    <a:pt x="116687" y="47500"/>
                    <a:pt x="116687" y="47500"/>
                  </a:cubicBezTo>
                  <a:cubicBezTo>
                    <a:pt x="116687" y="44166"/>
                    <a:pt x="116687" y="44166"/>
                    <a:pt x="116687" y="44166"/>
                  </a:cubicBezTo>
                  <a:cubicBezTo>
                    <a:pt x="117055" y="42500"/>
                    <a:pt x="117055" y="42500"/>
                    <a:pt x="117055" y="42500"/>
                  </a:cubicBezTo>
                  <a:cubicBezTo>
                    <a:pt x="117423" y="40000"/>
                    <a:pt x="117423" y="40000"/>
                    <a:pt x="117423" y="40000"/>
                  </a:cubicBezTo>
                  <a:cubicBezTo>
                    <a:pt x="117423" y="38333"/>
                    <a:pt x="117423" y="38333"/>
                    <a:pt x="117423" y="38333"/>
                  </a:cubicBezTo>
                  <a:cubicBezTo>
                    <a:pt x="117791" y="35000"/>
                    <a:pt x="117791" y="35000"/>
                    <a:pt x="117791" y="35000"/>
                  </a:cubicBezTo>
                  <a:cubicBezTo>
                    <a:pt x="118527" y="35000"/>
                    <a:pt x="118527" y="35000"/>
                    <a:pt x="118527" y="35000"/>
                  </a:cubicBezTo>
                  <a:cubicBezTo>
                    <a:pt x="118895" y="36666"/>
                    <a:pt x="118895" y="36666"/>
                    <a:pt x="118895" y="36666"/>
                  </a:cubicBezTo>
                  <a:cubicBezTo>
                    <a:pt x="119631" y="35000"/>
                    <a:pt x="119631" y="35000"/>
                    <a:pt x="119631" y="35000"/>
                  </a:cubicBezTo>
                  <a:cubicBezTo>
                    <a:pt x="119631" y="32500"/>
                    <a:pt x="119631" y="32500"/>
                    <a:pt x="119631" y="32500"/>
                  </a:cubicBezTo>
                  <a:cubicBezTo>
                    <a:pt x="120000" y="30833"/>
                    <a:pt x="120000" y="30833"/>
                    <a:pt x="120000" y="30833"/>
                  </a:cubicBezTo>
                  <a:lnTo>
                    <a:pt x="119263" y="28333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91" name="Shape 1418">
              <a:extLst>
                <a:ext uri="{FF2B5EF4-FFF2-40B4-BE49-F238E27FC236}">
                  <a16:creationId xmlns:a16="http://schemas.microsoft.com/office/drawing/2014/main" id="{09BD80A7-FCDA-92CE-E53B-5A05547B12DC}"/>
                </a:ext>
              </a:extLst>
            </p:cNvPr>
            <p:cNvSpPr/>
            <p:nvPr/>
          </p:nvSpPr>
          <p:spPr>
            <a:xfrm>
              <a:off x="8732499" y="3976008"/>
              <a:ext cx="694289" cy="7475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208" y="71111"/>
                  </a:moveTo>
                  <a:cubicBezTo>
                    <a:pt x="117014" y="70555"/>
                    <a:pt x="117014" y="70555"/>
                    <a:pt x="117014" y="70555"/>
                  </a:cubicBezTo>
                  <a:cubicBezTo>
                    <a:pt x="116417" y="68888"/>
                    <a:pt x="116417" y="68888"/>
                    <a:pt x="116417" y="68888"/>
                  </a:cubicBezTo>
                  <a:cubicBezTo>
                    <a:pt x="116417" y="66666"/>
                    <a:pt x="116417" y="66666"/>
                    <a:pt x="116417" y="66666"/>
                  </a:cubicBezTo>
                  <a:cubicBezTo>
                    <a:pt x="116417" y="66111"/>
                    <a:pt x="116417" y="66111"/>
                    <a:pt x="116417" y="66111"/>
                  </a:cubicBezTo>
                  <a:cubicBezTo>
                    <a:pt x="114029" y="63888"/>
                    <a:pt x="114029" y="63888"/>
                    <a:pt x="114029" y="63888"/>
                  </a:cubicBezTo>
                  <a:cubicBezTo>
                    <a:pt x="113432" y="62222"/>
                    <a:pt x="113432" y="62222"/>
                    <a:pt x="113432" y="62222"/>
                  </a:cubicBezTo>
                  <a:cubicBezTo>
                    <a:pt x="113432" y="61111"/>
                    <a:pt x="113432" y="61111"/>
                    <a:pt x="113432" y="61111"/>
                  </a:cubicBezTo>
                  <a:cubicBezTo>
                    <a:pt x="113432" y="60555"/>
                    <a:pt x="113432" y="60555"/>
                    <a:pt x="113432" y="60555"/>
                  </a:cubicBezTo>
                  <a:cubicBezTo>
                    <a:pt x="111641" y="59444"/>
                    <a:pt x="111641" y="59444"/>
                    <a:pt x="111641" y="59444"/>
                  </a:cubicBezTo>
                  <a:cubicBezTo>
                    <a:pt x="109850" y="58888"/>
                    <a:pt x="109850" y="58888"/>
                    <a:pt x="109850" y="58888"/>
                  </a:cubicBezTo>
                  <a:cubicBezTo>
                    <a:pt x="109253" y="58888"/>
                    <a:pt x="109253" y="58888"/>
                    <a:pt x="109253" y="58888"/>
                  </a:cubicBezTo>
                  <a:cubicBezTo>
                    <a:pt x="108656" y="57777"/>
                    <a:pt x="108656" y="57777"/>
                    <a:pt x="108656" y="57777"/>
                  </a:cubicBezTo>
                  <a:cubicBezTo>
                    <a:pt x="108059" y="56111"/>
                    <a:pt x="108059" y="56111"/>
                    <a:pt x="108059" y="56111"/>
                  </a:cubicBezTo>
                  <a:cubicBezTo>
                    <a:pt x="108059" y="55000"/>
                    <a:pt x="108059" y="55000"/>
                    <a:pt x="108059" y="55000"/>
                  </a:cubicBezTo>
                  <a:cubicBezTo>
                    <a:pt x="106865" y="53333"/>
                    <a:pt x="106865" y="53333"/>
                    <a:pt x="106865" y="53333"/>
                  </a:cubicBezTo>
                  <a:cubicBezTo>
                    <a:pt x="105074" y="50555"/>
                    <a:pt x="105074" y="50555"/>
                    <a:pt x="105074" y="50555"/>
                  </a:cubicBezTo>
                  <a:cubicBezTo>
                    <a:pt x="103880" y="49444"/>
                    <a:pt x="103880" y="49444"/>
                    <a:pt x="103880" y="49444"/>
                  </a:cubicBezTo>
                  <a:cubicBezTo>
                    <a:pt x="102089" y="48333"/>
                    <a:pt x="102089" y="48333"/>
                    <a:pt x="102089" y="48333"/>
                  </a:cubicBezTo>
                  <a:cubicBezTo>
                    <a:pt x="100298" y="46666"/>
                    <a:pt x="100298" y="46666"/>
                    <a:pt x="100298" y="46666"/>
                  </a:cubicBezTo>
                  <a:cubicBezTo>
                    <a:pt x="98507" y="45000"/>
                    <a:pt x="98507" y="45000"/>
                    <a:pt x="98507" y="45000"/>
                  </a:cubicBezTo>
                  <a:cubicBezTo>
                    <a:pt x="94328" y="43333"/>
                    <a:pt x="94328" y="43333"/>
                    <a:pt x="94328" y="43333"/>
                  </a:cubicBezTo>
                  <a:cubicBezTo>
                    <a:pt x="91343" y="39444"/>
                    <a:pt x="91343" y="39444"/>
                    <a:pt x="91343" y="39444"/>
                  </a:cubicBezTo>
                  <a:cubicBezTo>
                    <a:pt x="87761" y="35000"/>
                    <a:pt x="87761" y="35000"/>
                    <a:pt x="87761" y="35000"/>
                  </a:cubicBezTo>
                  <a:cubicBezTo>
                    <a:pt x="84776" y="32777"/>
                    <a:pt x="84776" y="32777"/>
                    <a:pt x="84776" y="32777"/>
                  </a:cubicBezTo>
                  <a:cubicBezTo>
                    <a:pt x="75223" y="25555"/>
                    <a:pt x="75223" y="25555"/>
                    <a:pt x="75223" y="25555"/>
                  </a:cubicBezTo>
                  <a:cubicBezTo>
                    <a:pt x="72238" y="22222"/>
                    <a:pt x="72238" y="22222"/>
                    <a:pt x="72238" y="22222"/>
                  </a:cubicBezTo>
                  <a:cubicBezTo>
                    <a:pt x="69253" y="19444"/>
                    <a:pt x="69253" y="19444"/>
                    <a:pt x="69253" y="19444"/>
                  </a:cubicBezTo>
                  <a:cubicBezTo>
                    <a:pt x="68059" y="17222"/>
                    <a:pt x="68059" y="17222"/>
                    <a:pt x="68059" y="17222"/>
                  </a:cubicBezTo>
                  <a:cubicBezTo>
                    <a:pt x="66268" y="15000"/>
                    <a:pt x="66268" y="15000"/>
                    <a:pt x="66268" y="15000"/>
                  </a:cubicBezTo>
                  <a:cubicBezTo>
                    <a:pt x="64477" y="13333"/>
                    <a:pt x="64477" y="13333"/>
                    <a:pt x="64477" y="13333"/>
                  </a:cubicBezTo>
                  <a:cubicBezTo>
                    <a:pt x="57313" y="10555"/>
                    <a:pt x="57313" y="10555"/>
                    <a:pt x="57313" y="10555"/>
                  </a:cubicBezTo>
                  <a:cubicBezTo>
                    <a:pt x="56119" y="8888"/>
                    <a:pt x="56119" y="8888"/>
                    <a:pt x="56119" y="8888"/>
                  </a:cubicBezTo>
                  <a:cubicBezTo>
                    <a:pt x="54925" y="7777"/>
                    <a:pt x="54925" y="7777"/>
                    <a:pt x="54925" y="7777"/>
                  </a:cubicBezTo>
                  <a:cubicBezTo>
                    <a:pt x="54925" y="6111"/>
                    <a:pt x="54925" y="6111"/>
                    <a:pt x="54925" y="6111"/>
                  </a:cubicBezTo>
                  <a:cubicBezTo>
                    <a:pt x="57910" y="4444"/>
                    <a:pt x="57910" y="4444"/>
                    <a:pt x="57910" y="4444"/>
                  </a:cubicBezTo>
                  <a:cubicBezTo>
                    <a:pt x="60298" y="2777"/>
                    <a:pt x="60298" y="2777"/>
                    <a:pt x="60298" y="2777"/>
                  </a:cubicBezTo>
                  <a:cubicBezTo>
                    <a:pt x="61492" y="2222"/>
                    <a:pt x="61492" y="2222"/>
                    <a:pt x="61492" y="2222"/>
                  </a:cubicBezTo>
                  <a:cubicBezTo>
                    <a:pt x="61492" y="1111"/>
                    <a:pt x="61492" y="1111"/>
                    <a:pt x="61492" y="1111"/>
                  </a:cubicBezTo>
                  <a:cubicBezTo>
                    <a:pt x="62089" y="0"/>
                    <a:pt x="62089" y="0"/>
                    <a:pt x="62089" y="0"/>
                  </a:cubicBezTo>
                  <a:cubicBezTo>
                    <a:pt x="62089" y="0"/>
                    <a:pt x="62089" y="0"/>
                    <a:pt x="62089" y="0"/>
                  </a:cubicBezTo>
                  <a:cubicBezTo>
                    <a:pt x="28656" y="3333"/>
                    <a:pt x="28656" y="3333"/>
                    <a:pt x="28656" y="3333"/>
                  </a:cubicBezTo>
                  <a:cubicBezTo>
                    <a:pt x="28656" y="3333"/>
                    <a:pt x="28656" y="3333"/>
                    <a:pt x="28656" y="3333"/>
                  </a:cubicBezTo>
                  <a:cubicBezTo>
                    <a:pt x="0" y="5555"/>
                    <a:pt x="0" y="5555"/>
                    <a:pt x="0" y="5555"/>
                  </a:cubicBezTo>
                  <a:cubicBezTo>
                    <a:pt x="1791" y="13333"/>
                    <a:pt x="1791" y="13333"/>
                    <a:pt x="1791" y="13333"/>
                  </a:cubicBezTo>
                  <a:cubicBezTo>
                    <a:pt x="6567" y="32222"/>
                    <a:pt x="6567" y="32222"/>
                    <a:pt x="6567" y="32222"/>
                  </a:cubicBezTo>
                  <a:cubicBezTo>
                    <a:pt x="13731" y="54444"/>
                    <a:pt x="13731" y="54444"/>
                    <a:pt x="13731" y="54444"/>
                  </a:cubicBezTo>
                  <a:cubicBezTo>
                    <a:pt x="14925" y="59444"/>
                    <a:pt x="14925" y="59444"/>
                    <a:pt x="14925" y="59444"/>
                  </a:cubicBezTo>
                  <a:cubicBezTo>
                    <a:pt x="19701" y="67777"/>
                    <a:pt x="19701" y="67777"/>
                    <a:pt x="19701" y="67777"/>
                  </a:cubicBezTo>
                  <a:cubicBezTo>
                    <a:pt x="22686" y="71111"/>
                    <a:pt x="22686" y="71111"/>
                    <a:pt x="22686" y="71111"/>
                  </a:cubicBezTo>
                  <a:cubicBezTo>
                    <a:pt x="22686" y="73333"/>
                    <a:pt x="22686" y="73333"/>
                    <a:pt x="22686" y="73333"/>
                  </a:cubicBezTo>
                  <a:cubicBezTo>
                    <a:pt x="23283" y="76111"/>
                    <a:pt x="23283" y="76111"/>
                    <a:pt x="23283" y="76111"/>
                  </a:cubicBezTo>
                  <a:cubicBezTo>
                    <a:pt x="25074" y="77222"/>
                    <a:pt x="25074" y="77222"/>
                    <a:pt x="25074" y="77222"/>
                  </a:cubicBezTo>
                  <a:cubicBezTo>
                    <a:pt x="23880" y="80000"/>
                    <a:pt x="23880" y="80000"/>
                    <a:pt x="23880" y="80000"/>
                  </a:cubicBezTo>
                  <a:cubicBezTo>
                    <a:pt x="20895" y="81666"/>
                    <a:pt x="20895" y="81666"/>
                    <a:pt x="20895" y="81666"/>
                  </a:cubicBezTo>
                  <a:cubicBezTo>
                    <a:pt x="23283" y="83333"/>
                    <a:pt x="23283" y="83333"/>
                    <a:pt x="23283" y="83333"/>
                  </a:cubicBezTo>
                  <a:cubicBezTo>
                    <a:pt x="22686" y="86111"/>
                    <a:pt x="22686" y="86111"/>
                    <a:pt x="22686" y="86111"/>
                  </a:cubicBezTo>
                  <a:cubicBezTo>
                    <a:pt x="20895" y="87222"/>
                    <a:pt x="20895" y="87222"/>
                    <a:pt x="20895" y="87222"/>
                  </a:cubicBezTo>
                  <a:cubicBezTo>
                    <a:pt x="20895" y="90555"/>
                    <a:pt x="20895" y="90555"/>
                    <a:pt x="20895" y="90555"/>
                  </a:cubicBezTo>
                  <a:cubicBezTo>
                    <a:pt x="22089" y="95555"/>
                    <a:pt x="22089" y="95555"/>
                    <a:pt x="22089" y="95555"/>
                  </a:cubicBezTo>
                  <a:cubicBezTo>
                    <a:pt x="23283" y="97777"/>
                    <a:pt x="23283" y="97777"/>
                    <a:pt x="23283" y="97777"/>
                  </a:cubicBezTo>
                  <a:cubicBezTo>
                    <a:pt x="23880" y="101111"/>
                    <a:pt x="23880" y="101111"/>
                    <a:pt x="23880" y="101111"/>
                  </a:cubicBezTo>
                  <a:cubicBezTo>
                    <a:pt x="22686" y="102222"/>
                    <a:pt x="22686" y="102222"/>
                    <a:pt x="22686" y="102222"/>
                  </a:cubicBezTo>
                  <a:cubicBezTo>
                    <a:pt x="22089" y="103333"/>
                    <a:pt x="22089" y="103333"/>
                    <a:pt x="22089" y="103333"/>
                  </a:cubicBezTo>
                  <a:cubicBezTo>
                    <a:pt x="23283" y="105555"/>
                    <a:pt x="23283" y="105555"/>
                    <a:pt x="23283" y="105555"/>
                  </a:cubicBezTo>
                  <a:cubicBezTo>
                    <a:pt x="24477" y="107222"/>
                    <a:pt x="24477" y="107222"/>
                    <a:pt x="24477" y="107222"/>
                  </a:cubicBezTo>
                  <a:cubicBezTo>
                    <a:pt x="26865" y="110555"/>
                    <a:pt x="26865" y="110555"/>
                    <a:pt x="26865" y="110555"/>
                  </a:cubicBezTo>
                  <a:cubicBezTo>
                    <a:pt x="27462" y="111666"/>
                    <a:pt x="27462" y="111666"/>
                    <a:pt x="27462" y="111666"/>
                  </a:cubicBezTo>
                  <a:cubicBezTo>
                    <a:pt x="31044" y="118333"/>
                    <a:pt x="31044" y="118333"/>
                    <a:pt x="31044" y="118333"/>
                  </a:cubicBezTo>
                  <a:cubicBezTo>
                    <a:pt x="95522" y="115000"/>
                    <a:pt x="95522" y="115000"/>
                    <a:pt x="95522" y="115000"/>
                  </a:cubicBezTo>
                  <a:cubicBezTo>
                    <a:pt x="96119" y="120000"/>
                    <a:pt x="96119" y="120000"/>
                    <a:pt x="96119" y="120000"/>
                  </a:cubicBezTo>
                  <a:cubicBezTo>
                    <a:pt x="100895" y="120000"/>
                    <a:pt x="100895" y="120000"/>
                    <a:pt x="100895" y="120000"/>
                  </a:cubicBezTo>
                  <a:cubicBezTo>
                    <a:pt x="99104" y="107222"/>
                    <a:pt x="99104" y="107222"/>
                    <a:pt x="99104" y="107222"/>
                  </a:cubicBezTo>
                  <a:cubicBezTo>
                    <a:pt x="99104" y="107222"/>
                    <a:pt x="99104" y="107222"/>
                    <a:pt x="99104" y="107222"/>
                  </a:cubicBezTo>
                  <a:cubicBezTo>
                    <a:pt x="103283" y="107777"/>
                    <a:pt x="103283" y="107777"/>
                    <a:pt x="103283" y="107777"/>
                  </a:cubicBezTo>
                  <a:cubicBezTo>
                    <a:pt x="109253" y="108888"/>
                    <a:pt x="109253" y="108888"/>
                    <a:pt x="109253" y="108888"/>
                  </a:cubicBezTo>
                  <a:cubicBezTo>
                    <a:pt x="109850" y="107222"/>
                    <a:pt x="109850" y="107222"/>
                    <a:pt x="109850" y="107222"/>
                  </a:cubicBezTo>
                  <a:cubicBezTo>
                    <a:pt x="109850" y="107222"/>
                    <a:pt x="110447" y="105000"/>
                    <a:pt x="110447" y="105000"/>
                  </a:cubicBezTo>
                  <a:cubicBezTo>
                    <a:pt x="110447" y="104444"/>
                    <a:pt x="109850" y="104444"/>
                    <a:pt x="109850" y="104444"/>
                  </a:cubicBezTo>
                  <a:cubicBezTo>
                    <a:pt x="109850" y="104444"/>
                    <a:pt x="109253" y="103888"/>
                    <a:pt x="108656" y="103888"/>
                  </a:cubicBezTo>
                  <a:cubicBezTo>
                    <a:pt x="108059" y="103333"/>
                    <a:pt x="108059" y="102777"/>
                    <a:pt x="107462" y="102222"/>
                  </a:cubicBezTo>
                  <a:cubicBezTo>
                    <a:pt x="106865" y="101666"/>
                    <a:pt x="107462" y="101666"/>
                    <a:pt x="107462" y="101666"/>
                  </a:cubicBezTo>
                  <a:cubicBezTo>
                    <a:pt x="108656" y="101666"/>
                    <a:pt x="108656" y="101666"/>
                    <a:pt x="108656" y="101666"/>
                  </a:cubicBezTo>
                  <a:cubicBezTo>
                    <a:pt x="110447" y="101666"/>
                    <a:pt x="110447" y="101666"/>
                    <a:pt x="110447" y="101666"/>
                  </a:cubicBezTo>
                  <a:cubicBezTo>
                    <a:pt x="110447" y="101666"/>
                    <a:pt x="109850" y="100555"/>
                    <a:pt x="109850" y="99444"/>
                  </a:cubicBezTo>
                  <a:cubicBezTo>
                    <a:pt x="109253" y="98333"/>
                    <a:pt x="109253" y="98333"/>
                    <a:pt x="109253" y="98333"/>
                  </a:cubicBezTo>
                  <a:cubicBezTo>
                    <a:pt x="111044" y="97777"/>
                    <a:pt x="111044" y="97777"/>
                    <a:pt x="111044" y="97777"/>
                  </a:cubicBezTo>
                  <a:cubicBezTo>
                    <a:pt x="112238" y="96666"/>
                    <a:pt x="112238" y="96666"/>
                    <a:pt x="112238" y="96666"/>
                  </a:cubicBezTo>
                  <a:cubicBezTo>
                    <a:pt x="113432" y="93888"/>
                    <a:pt x="113432" y="93888"/>
                    <a:pt x="113432" y="93888"/>
                  </a:cubicBezTo>
                  <a:cubicBezTo>
                    <a:pt x="111641" y="93333"/>
                    <a:pt x="111641" y="93333"/>
                    <a:pt x="111641" y="93333"/>
                  </a:cubicBezTo>
                  <a:cubicBezTo>
                    <a:pt x="111641" y="93333"/>
                    <a:pt x="111641" y="92777"/>
                    <a:pt x="111641" y="92777"/>
                  </a:cubicBezTo>
                  <a:cubicBezTo>
                    <a:pt x="111641" y="92222"/>
                    <a:pt x="112238" y="92222"/>
                    <a:pt x="112238" y="91666"/>
                  </a:cubicBezTo>
                  <a:cubicBezTo>
                    <a:pt x="112238" y="91666"/>
                    <a:pt x="112835" y="91111"/>
                    <a:pt x="112835" y="91111"/>
                  </a:cubicBezTo>
                  <a:cubicBezTo>
                    <a:pt x="112835" y="89444"/>
                    <a:pt x="112835" y="89444"/>
                    <a:pt x="112835" y="89444"/>
                  </a:cubicBezTo>
                  <a:cubicBezTo>
                    <a:pt x="112835" y="85555"/>
                    <a:pt x="112835" y="85555"/>
                    <a:pt x="112835" y="85555"/>
                  </a:cubicBezTo>
                  <a:cubicBezTo>
                    <a:pt x="112835" y="83888"/>
                    <a:pt x="112835" y="83888"/>
                    <a:pt x="112835" y="83888"/>
                  </a:cubicBezTo>
                  <a:cubicBezTo>
                    <a:pt x="112835" y="83888"/>
                    <a:pt x="114029" y="83888"/>
                    <a:pt x="114626" y="83888"/>
                  </a:cubicBezTo>
                  <a:cubicBezTo>
                    <a:pt x="114626" y="83888"/>
                    <a:pt x="115820" y="84444"/>
                    <a:pt x="115820" y="84444"/>
                  </a:cubicBezTo>
                  <a:cubicBezTo>
                    <a:pt x="115820" y="84444"/>
                    <a:pt x="116417" y="83888"/>
                    <a:pt x="116417" y="83333"/>
                  </a:cubicBezTo>
                  <a:cubicBezTo>
                    <a:pt x="116417" y="83333"/>
                    <a:pt x="116417" y="83333"/>
                    <a:pt x="115223" y="82777"/>
                  </a:cubicBezTo>
                  <a:cubicBezTo>
                    <a:pt x="114626" y="82222"/>
                    <a:pt x="113432" y="81666"/>
                    <a:pt x="113432" y="81666"/>
                  </a:cubicBezTo>
                  <a:cubicBezTo>
                    <a:pt x="113432" y="81111"/>
                    <a:pt x="112835" y="80000"/>
                    <a:pt x="112835" y="80000"/>
                  </a:cubicBezTo>
                  <a:cubicBezTo>
                    <a:pt x="114029" y="80000"/>
                    <a:pt x="114029" y="80000"/>
                    <a:pt x="114029" y="80000"/>
                  </a:cubicBezTo>
                  <a:cubicBezTo>
                    <a:pt x="117014" y="80000"/>
                    <a:pt x="117014" y="80000"/>
                    <a:pt x="117014" y="80000"/>
                  </a:cubicBezTo>
                  <a:cubicBezTo>
                    <a:pt x="117611" y="78333"/>
                    <a:pt x="117611" y="78333"/>
                    <a:pt x="117611" y="78333"/>
                  </a:cubicBezTo>
                  <a:cubicBezTo>
                    <a:pt x="117611" y="78333"/>
                    <a:pt x="115223" y="78333"/>
                    <a:pt x="115223" y="78333"/>
                  </a:cubicBezTo>
                  <a:cubicBezTo>
                    <a:pt x="115223" y="78333"/>
                    <a:pt x="114029" y="77222"/>
                    <a:pt x="114029" y="77222"/>
                  </a:cubicBezTo>
                  <a:cubicBezTo>
                    <a:pt x="114626" y="76111"/>
                    <a:pt x="114626" y="76111"/>
                    <a:pt x="114626" y="76111"/>
                  </a:cubicBezTo>
                  <a:cubicBezTo>
                    <a:pt x="115223" y="76666"/>
                    <a:pt x="115223" y="76666"/>
                    <a:pt x="115223" y="76666"/>
                  </a:cubicBezTo>
                  <a:cubicBezTo>
                    <a:pt x="117611" y="76666"/>
                    <a:pt x="117611" y="76666"/>
                    <a:pt x="117611" y="76666"/>
                  </a:cubicBezTo>
                  <a:cubicBezTo>
                    <a:pt x="118805" y="76111"/>
                    <a:pt x="118805" y="76111"/>
                    <a:pt x="118805" y="76111"/>
                  </a:cubicBezTo>
                  <a:cubicBezTo>
                    <a:pt x="118805" y="74444"/>
                    <a:pt x="118805" y="74444"/>
                    <a:pt x="118805" y="74444"/>
                  </a:cubicBezTo>
                  <a:cubicBezTo>
                    <a:pt x="118805" y="73333"/>
                    <a:pt x="118805" y="73333"/>
                    <a:pt x="118805" y="73333"/>
                  </a:cubicBezTo>
                  <a:cubicBezTo>
                    <a:pt x="120000" y="72222"/>
                    <a:pt x="120000" y="72222"/>
                    <a:pt x="120000" y="72222"/>
                  </a:cubicBezTo>
                  <a:cubicBezTo>
                    <a:pt x="119402" y="71666"/>
                    <a:pt x="119402" y="71666"/>
                    <a:pt x="119402" y="71666"/>
                  </a:cubicBezTo>
                  <a:lnTo>
                    <a:pt x="118208" y="71111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9F9EA2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92" name="Shape 1419">
              <a:extLst>
                <a:ext uri="{FF2B5EF4-FFF2-40B4-BE49-F238E27FC236}">
                  <a16:creationId xmlns:a16="http://schemas.microsoft.com/office/drawing/2014/main" id="{51C91016-F2E0-A8EE-08AB-563A3821A3F0}"/>
                </a:ext>
              </a:extLst>
            </p:cNvPr>
            <p:cNvSpPr/>
            <p:nvPr/>
          </p:nvSpPr>
          <p:spPr>
            <a:xfrm>
              <a:off x="8961205" y="3146723"/>
              <a:ext cx="1012851" cy="56783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129" y="109640"/>
                  </a:moveTo>
                  <a:lnTo>
                    <a:pt x="81774" y="101870"/>
                  </a:lnTo>
                  <a:lnTo>
                    <a:pt x="117580" y="88920"/>
                  </a:lnTo>
                  <a:lnTo>
                    <a:pt x="120000" y="87194"/>
                  </a:lnTo>
                  <a:lnTo>
                    <a:pt x="120000" y="84604"/>
                  </a:lnTo>
                  <a:lnTo>
                    <a:pt x="119032" y="80287"/>
                  </a:lnTo>
                  <a:lnTo>
                    <a:pt x="117580" y="76834"/>
                  </a:lnTo>
                  <a:lnTo>
                    <a:pt x="115645" y="74244"/>
                  </a:lnTo>
                  <a:lnTo>
                    <a:pt x="114677" y="74244"/>
                  </a:lnTo>
                  <a:lnTo>
                    <a:pt x="112258" y="71654"/>
                  </a:lnTo>
                  <a:lnTo>
                    <a:pt x="111774" y="69064"/>
                  </a:lnTo>
                  <a:lnTo>
                    <a:pt x="110322" y="67338"/>
                  </a:lnTo>
                  <a:lnTo>
                    <a:pt x="109354" y="63884"/>
                  </a:lnTo>
                  <a:lnTo>
                    <a:pt x="108387" y="62158"/>
                  </a:lnTo>
                  <a:lnTo>
                    <a:pt x="108387" y="60431"/>
                  </a:lnTo>
                  <a:lnTo>
                    <a:pt x="109354" y="58705"/>
                  </a:lnTo>
                  <a:lnTo>
                    <a:pt x="111290" y="60431"/>
                  </a:lnTo>
                  <a:lnTo>
                    <a:pt x="110322" y="57841"/>
                  </a:lnTo>
                  <a:lnTo>
                    <a:pt x="109354" y="55251"/>
                  </a:lnTo>
                  <a:lnTo>
                    <a:pt x="108387" y="54388"/>
                  </a:lnTo>
                  <a:lnTo>
                    <a:pt x="104032" y="51798"/>
                  </a:lnTo>
                  <a:lnTo>
                    <a:pt x="102096" y="46618"/>
                  </a:lnTo>
                  <a:lnTo>
                    <a:pt x="102096" y="45755"/>
                  </a:lnTo>
                  <a:lnTo>
                    <a:pt x="104032" y="47482"/>
                  </a:lnTo>
                  <a:lnTo>
                    <a:pt x="106451" y="48345"/>
                  </a:lnTo>
                  <a:lnTo>
                    <a:pt x="106935" y="50935"/>
                  </a:lnTo>
                  <a:lnTo>
                    <a:pt x="109838" y="51798"/>
                  </a:lnTo>
                  <a:lnTo>
                    <a:pt x="108870" y="48345"/>
                  </a:lnTo>
                  <a:lnTo>
                    <a:pt x="108870" y="44028"/>
                  </a:lnTo>
                  <a:lnTo>
                    <a:pt x="108870" y="41438"/>
                  </a:lnTo>
                  <a:lnTo>
                    <a:pt x="106935" y="42302"/>
                  </a:lnTo>
                  <a:lnTo>
                    <a:pt x="104032" y="38848"/>
                  </a:lnTo>
                  <a:lnTo>
                    <a:pt x="102580" y="35395"/>
                  </a:lnTo>
                  <a:lnTo>
                    <a:pt x="102096" y="35395"/>
                  </a:lnTo>
                  <a:lnTo>
                    <a:pt x="101612" y="37122"/>
                  </a:lnTo>
                  <a:lnTo>
                    <a:pt x="100161" y="37122"/>
                  </a:lnTo>
                  <a:lnTo>
                    <a:pt x="98225" y="33669"/>
                  </a:lnTo>
                  <a:lnTo>
                    <a:pt x="96290" y="31942"/>
                  </a:lnTo>
                  <a:lnTo>
                    <a:pt x="94354" y="31079"/>
                  </a:lnTo>
                  <a:lnTo>
                    <a:pt x="93387" y="31942"/>
                  </a:lnTo>
                  <a:lnTo>
                    <a:pt x="91935" y="32805"/>
                  </a:lnTo>
                  <a:lnTo>
                    <a:pt x="90967" y="31079"/>
                  </a:lnTo>
                  <a:lnTo>
                    <a:pt x="90967" y="21582"/>
                  </a:lnTo>
                  <a:lnTo>
                    <a:pt x="92419" y="20719"/>
                  </a:lnTo>
                  <a:lnTo>
                    <a:pt x="93387" y="18129"/>
                  </a:lnTo>
                  <a:lnTo>
                    <a:pt x="92903" y="14676"/>
                  </a:lnTo>
                  <a:lnTo>
                    <a:pt x="90967" y="12086"/>
                  </a:lnTo>
                  <a:lnTo>
                    <a:pt x="88548" y="8633"/>
                  </a:lnTo>
                  <a:lnTo>
                    <a:pt x="83709" y="3453"/>
                  </a:lnTo>
                  <a:lnTo>
                    <a:pt x="82741" y="4316"/>
                  </a:lnTo>
                  <a:lnTo>
                    <a:pt x="81290" y="6906"/>
                  </a:lnTo>
                  <a:lnTo>
                    <a:pt x="80322" y="6906"/>
                  </a:lnTo>
                  <a:lnTo>
                    <a:pt x="77419" y="4316"/>
                  </a:lnTo>
                  <a:lnTo>
                    <a:pt x="73064" y="0"/>
                  </a:lnTo>
                  <a:lnTo>
                    <a:pt x="73064" y="6906"/>
                  </a:lnTo>
                  <a:lnTo>
                    <a:pt x="72096" y="12949"/>
                  </a:lnTo>
                  <a:lnTo>
                    <a:pt x="71129" y="15539"/>
                  </a:lnTo>
                  <a:lnTo>
                    <a:pt x="69677" y="18129"/>
                  </a:lnTo>
                  <a:lnTo>
                    <a:pt x="67258" y="25899"/>
                  </a:lnTo>
                  <a:lnTo>
                    <a:pt x="66774" y="24172"/>
                  </a:lnTo>
                  <a:lnTo>
                    <a:pt x="65322" y="24172"/>
                  </a:lnTo>
                  <a:lnTo>
                    <a:pt x="64838" y="24172"/>
                  </a:lnTo>
                  <a:lnTo>
                    <a:pt x="64354" y="27625"/>
                  </a:lnTo>
                  <a:lnTo>
                    <a:pt x="63387" y="31079"/>
                  </a:lnTo>
                  <a:lnTo>
                    <a:pt x="61935" y="37985"/>
                  </a:lnTo>
                  <a:lnTo>
                    <a:pt x="61451" y="39712"/>
                  </a:lnTo>
                  <a:lnTo>
                    <a:pt x="60483" y="38848"/>
                  </a:lnTo>
                  <a:lnTo>
                    <a:pt x="58064" y="37122"/>
                  </a:lnTo>
                  <a:lnTo>
                    <a:pt x="56129" y="35395"/>
                  </a:lnTo>
                  <a:lnTo>
                    <a:pt x="55645" y="41438"/>
                  </a:lnTo>
                  <a:lnTo>
                    <a:pt x="54193" y="51798"/>
                  </a:lnTo>
                  <a:lnTo>
                    <a:pt x="52741" y="58705"/>
                  </a:lnTo>
                  <a:lnTo>
                    <a:pt x="50322" y="63021"/>
                  </a:lnTo>
                  <a:lnTo>
                    <a:pt x="49838" y="67338"/>
                  </a:lnTo>
                  <a:lnTo>
                    <a:pt x="50322" y="74244"/>
                  </a:lnTo>
                  <a:lnTo>
                    <a:pt x="48387" y="76834"/>
                  </a:lnTo>
                  <a:lnTo>
                    <a:pt x="43064" y="82014"/>
                  </a:lnTo>
                  <a:lnTo>
                    <a:pt x="39677" y="87194"/>
                  </a:lnTo>
                  <a:lnTo>
                    <a:pt x="35322" y="88920"/>
                  </a:lnTo>
                  <a:lnTo>
                    <a:pt x="33387" y="86330"/>
                  </a:lnTo>
                  <a:lnTo>
                    <a:pt x="30483" y="92374"/>
                  </a:lnTo>
                  <a:lnTo>
                    <a:pt x="29516" y="92374"/>
                  </a:lnTo>
                  <a:lnTo>
                    <a:pt x="27096" y="90647"/>
                  </a:lnTo>
                  <a:lnTo>
                    <a:pt x="24193" y="86330"/>
                  </a:lnTo>
                  <a:lnTo>
                    <a:pt x="23709" y="83741"/>
                  </a:lnTo>
                  <a:lnTo>
                    <a:pt x="22258" y="83741"/>
                  </a:lnTo>
                  <a:lnTo>
                    <a:pt x="21774" y="85467"/>
                  </a:lnTo>
                  <a:lnTo>
                    <a:pt x="20806" y="88920"/>
                  </a:lnTo>
                  <a:lnTo>
                    <a:pt x="18870" y="94100"/>
                  </a:lnTo>
                  <a:lnTo>
                    <a:pt x="13548" y="97553"/>
                  </a:lnTo>
                  <a:lnTo>
                    <a:pt x="12096" y="101870"/>
                  </a:lnTo>
                  <a:lnTo>
                    <a:pt x="10645" y="109640"/>
                  </a:lnTo>
                  <a:lnTo>
                    <a:pt x="8709" y="110503"/>
                  </a:lnTo>
                  <a:lnTo>
                    <a:pt x="7258" y="112230"/>
                  </a:lnTo>
                  <a:lnTo>
                    <a:pt x="4838" y="114820"/>
                  </a:lnTo>
                  <a:lnTo>
                    <a:pt x="2903" y="117410"/>
                  </a:lnTo>
                  <a:lnTo>
                    <a:pt x="0" y="120000"/>
                  </a:lnTo>
                  <a:lnTo>
                    <a:pt x="30967" y="114820"/>
                  </a:lnTo>
                  <a:lnTo>
                    <a:pt x="56129" y="10964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93" name="Shape 1420">
              <a:extLst>
                <a:ext uri="{FF2B5EF4-FFF2-40B4-BE49-F238E27FC236}">
                  <a16:creationId xmlns:a16="http://schemas.microsoft.com/office/drawing/2014/main" id="{B4CFDA3F-8B74-1F14-9E5E-4B7B42CAA8C2}"/>
                </a:ext>
              </a:extLst>
            </p:cNvPr>
            <p:cNvSpPr/>
            <p:nvPr/>
          </p:nvSpPr>
          <p:spPr>
            <a:xfrm>
              <a:off x="9051053" y="3914727"/>
              <a:ext cx="653452" cy="5065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222" y="11428"/>
                  </a:moveTo>
                  <a:cubicBezTo>
                    <a:pt x="59682" y="3265"/>
                    <a:pt x="59682" y="3265"/>
                    <a:pt x="59682" y="3265"/>
                  </a:cubicBezTo>
                  <a:cubicBezTo>
                    <a:pt x="55873" y="816"/>
                    <a:pt x="55873" y="816"/>
                    <a:pt x="55873" y="816"/>
                  </a:cubicBezTo>
                  <a:cubicBezTo>
                    <a:pt x="50158" y="0"/>
                    <a:pt x="50158" y="0"/>
                    <a:pt x="50158" y="0"/>
                  </a:cubicBezTo>
                  <a:cubicBezTo>
                    <a:pt x="45714" y="816"/>
                    <a:pt x="45714" y="816"/>
                    <a:pt x="45714" y="816"/>
                  </a:cubicBezTo>
                  <a:cubicBezTo>
                    <a:pt x="42539" y="3265"/>
                    <a:pt x="42539" y="3265"/>
                    <a:pt x="42539" y="3265"/>
                  </a:cubicBezTo>
                  <a:cubicBezTo>
                    <a:pt x="40634" y="4081"/>
                    <a:pt x="40634" y="4081"/>
                    <a:pt x="40634" y="4081"/>
                  </a:cubicBezTo>
                  <a:cubicBezTo>
                    <a:pt x="36825" y="4897"/>
                    <a:pt x="36825" y="4897"/>
                    <a:pt x="36825" y="4897"/>
                  </a:cubicBezTo>
                  <a:cubicBezTo>
                    <a:pt x="29206" y="3265"/>
                    <a:pt x="29206" y="3265"/>
                    <a:pt x="29206" y="3265"/>
                  </a:cubicBezTo>
                  <a:cubicBezTo>
                    <a:pt x="24761" y="3265"/>
                    <a:pt x="24761" y="3265"/>
                    <a:pt x="24761" y="3265"/>
                  </a:cubicBezTo>
                  <a:cubicBezTo>
                    <a:pt x="19682" y="4081"/>
                    <a:pt x="19682" y="4081"/>
                    <a:pt x="19682" y="4081"/>
                  </a:cubicBezTo>
                  <a:cubicBezTo>
                    <a:pt x="16507" y="5714"/>
                    <a:pt x="16507" y="5714"/>
                    <a:pt x="16507" y="5714"/>
                  </a:cubicBezTo>
                  <a:cubicBezTo>
                    <a:pt x="7619" y="14693"/>
                    <a:pt x="7619" y="14693"/>
                    <a:pt x="7619" y="14693"/>
                  </a:cubicBezTo>
                  <a:cubicBezTo>
                    <a:pt x="7619" y="14693"/>
                    <a:pt x="7619" y="14693"/>
                    <a:pt x="7619" y="14693"/>
                  </a:cubicBezTo>
                  <a:cubicBezTo>
                    <a:pt x="6984" y="16326"/>
                    <a:pt x="6984" y="16326"/>
                    <a:pt x="6984" y="16326"/>
                  </a:cubicBezTo>
                  <a:cubicBezTo>
                    <a:pt x="6984" y="17959"/>
                    <a:pt x="6984" y="17959"/>
                    <a:pt x="6984" y="17959"/>
                  </a:cubicBezTo>
                  <a:cubicBezTo>
                    <a:pt x="5714" y="18775"/>
                    <a:pt x="5714" y="18775"/>
                    <a:pt x="5714" y="18775"/>
                  </a:cubicBezTo>
                  <a:cubicBezTo>
                    <a:pt x="3174" y="21224"/>
                    <a:pt x="3174" y="21224"/>
                    <a:pt x="3174" y="21224"/>
                  </a:cubicBezTo>
                  <a:cubicBezTo>
                    <a:pt x="0" y="23673"/>
                    <a:pt x="0" y="23673"/>
                    <a:pt x="0" y="23673"/>
                  </a:cubicBezTo>
                  <a:cubicBezTo>
                    <a:pt x="0" y="26122"/>
                    <a:pt x="0" y="26122"/>
                    <a:pt x="0" y="26122"/>
                  </a:cubicBezTo>
                  <a:cubicBezTo>
                    <a:pt x="1269" y="27755"/>
                    <a:pt x="1269" y="27755"/>
                    <a:pt x="1269" y="27755"/>
                  </a:cubicBezTo>
                  <a:cubicBezTo>
                    <a:pt x="2539" y="30204"/>
                    <a:pt x="2539" y="30204"/>
                    <a:pt x="2539" y="30204"/>
                  </a:cubicBezTo>
                  <a:cubicBezTo>
                    <a:pt x="10158" y="34285"/>
                    <a:pt x="10158" y="34285"/>
                    <a:pt x="10158" y="34285"/>
                  </a:cubicBezTo>
                  <a:cubicBezTo>
                    <a:pt x="12063" y="36734"/>
                    <a:pt x="12063" y="36734"/>
                    <a:pt x="12063" y="36734"/>
                  </a:cubicBezTo>
                  <a:cubicBezTo>
                    <a:pt x="13968" y="40000"/>
                    <a:pt x="13968" y="40000"/>
                    <a:pt x="13968" y="40000"/>
                  </a:cubicBezTo>
                  <a:cubicBezTo>
                    <a:pt x="15238" y="43265"/>
                    <a:pt x="15238" y="43265"/>
                    <a:pt x="15238" y="43265"/>
                  </a:cubicBezTo>
                  <a:cubicBezTo>
                    <a:pt x="18412" y="47346"/>
                    <a:pt x="18412" y="47346"/>
                    <a:pt x="18412" y="47346"/>
                  </a:cubicBezTo>
                  <a:cubicBezTo>
                    <a:pt x="21587" y="52244"/>
                    <a:pt x="21587" y="52244"/>
                    <a:pt x="21587" y="52244"/>
                  </a:cubicBezTo>
                  <a:cubicBezTo>
                    <a:pt x="31746" y="62857"/>
                    <a:pt x="31746" y="62857"/>
                    <a:pt x="31746" y="62857"/>
                  </a:cubicBezTo>
                  <a:cubicBezTo>
                    <a:pt x="34920" y="66122"/>
                    <a:pt x="34920" y="66122"/>
                    <a:pt x="34920" y="66122"/>
                  </a:cubicBezTo>
                  <a:cubicBezTo>
                    <a:pt x="38730" y="72653"/>
                    <a:pt x="38730" y="72653"/>
                    <a:pt x="38730" y="72653"/>
                  </a:cubicBezTo>
                  <a:cubicBezTo>
                    <a:pt x="41904" y="78367"/>
                    <a:pt x="41904" y="78367"/>
                    <a:pt x="41904" y="78367"/>
                  </a:cubicBezTo>
                  <a:cubicBezTo>
                    <a:pt x="46349" y="80816"/>
                    <a:pt x="46349" y="80816"/>
                    <a:pt x="46349" y="80816"/>
                  </a:cubicBezTo>
                  <a:cubicBezTo>
                    <a:pt x="48253" y="83265"/>
                    <a:pt x="48253" y="83265"/>
                    <a:pt x="48253" y="83265"/>
                  </a:cubicBezTo>
                  <a:cubicBezTo>
                    <a:pt x="50158" y="85714"/>
                    <a:pt x="50158" y="85714"/>
                    <a:pt x="50158" y="85714"/>
                  </a:cubicBezTo>
                  <a:cubicBezTo>
                    <a:pt x="52063" y="87346"/>
                    <a:pt x="52063" y="87346"/>
                    <a:pt x="52063" y="87346"/>
                  </a:cubicBezTo>
                  <a:cubicBezTo>
                    <a:pt x="53333" y="88979"/>
                    <a:pt x="53333" y="88979"/>
                    <a:pt x="53333" y="88979"/>
                  </a:cubicBezTo>
                  <a:cubicBezTo>
                    <a:pt x="55238" y="93061"/>
                    <a:pt x="55238" y="93061"/>
                    <a:pt x="55238" y="93061"/>
                  </a:cubicBezTo>
                  <a:cubicBezTo>
                    <a:pt x="56507" y="95510"/>
                    <a:pt x="56507" y="95510"/>
                    <a:pt x="56507" y="95510"/>
                  </a:cubicBezTo>
                  <a:cubicBezTo>
                    <a:pt x="56507" y="97142"/>
                    <a:pt x="56507" y="97142"/>
                    <a:pt x="56507" y="97142"/>
                  </a:cubicBezTo>
                  <a:cubicBezTo>
                    <a:pt x="57142" y="99591"/>
                    <a:pt x="57142" y="99591"/>
                    <a:pt x="57142" y="99591"/>
                  </a:cubicBezTo>
                  <a:cubicBezTo>
                    <a:pt x="57777" y="101224"/>
                    <a:pt x="57777" y="101224"/>
                    <a:pt x="57777" y="101224"/>
                  </a:cubicBezTo>
                  <a:cubicBezTo>
                    <a:pt x="58412" y="101224"/>
                    <a:pt x="58412" y="101224"/>
                    <a:pt x="58412" y="101224"/>
                  </a:cubicBezTo>
                  <a:cubicBezTo>
                    <a:pt x="60317" y="102040"/>
                    <a:pt x="60317" y="102040"/>
                    <a:pt x="60317" y="102040"/>
                  </a:cubicBezTo>
                  <a:cubicBezTo>
                    <a:pt x="62222" y="103673"/>
                    <a:pt x="62222" y="103673"/>
                    <a:pt x="62222" y="103673"/>
                  </a:cubicBezTo>
                  <a:cubicBezTo>
                    <a:pt x="62222" y="104489"/>
                    <a:pt x="62222" y="104489"/>
                    <a:pt x="62222" y="104489"/>
                  </a:cubicBezTo>
                  <a:cubicBezTo>
                    <a:pt x="62222" y="106122"/>
                    <a:pt x="62222" y="106122"/>
                    <a:pt x="62222" y="106122"/>
                  </a:cubicBezTo>
                  <a:cubicBezTo>
                    <a:pt x="62857" y="108571"/>
                    <a:pt x="62857" y="108571"/>
                    <a:pt x="62857" y="108571"/>
                  </a:cubicBezTo>
                  <a:cubicBezTo>
                    <a:pt x="65396" y="111836"/>
                    <a:pt x="65396" y="111836"/>
                    <a:pt x="65396" y="111836"/>
                  </a:cubicBezTo>
                  <a:cubicBezTo>
                    <a:pt x="65396" y="112653"/>
                    <a:pt x="65396" y="112653"/>
                    <a:pt x="65396" y="112653"/>
                  </a:cubicBezTo>
                  <a:cubicBezTo>
                    <a:pt x="65396" y="115918"/>
                    <a:pt x="65396" y="115918"/>
                    <a:pt x="65396" y="115918"/>
                  </a:cubicBezTo>
                  <a:cubicBezTo>
                    <a:pt x="66031" y="118367"/>
                    <a:pt x="66031" y="118367"/>
                    <a:pt x="66031" y="118367"/>
                  </a:cubicBezTo>
                  <a:cubicBezTo>
                    <a:pt x="67301" y="119183"/>
                    <a:pt x="67301" y="119183"/>
                    <a:pt x="67301" y="119183"/>
                  </a:cubicBezTo>
                  <a:cubicBezTo>
                    <a:pt x="68571" y="120000"/>
                    <a:pt x="68571" y="120000"/>
                    <a:pt x="68571" y="120000"/>
                  </a:cubicBezTo>
                  <a:cubicBezTo>
                    <a:pt x="68571" y="115102"/>
                    <a:pt x="68571" y="115102"/>
                    <a:pt x="68571" y="115102"/>
                  </a:cubicBezTo>
                  <a:cubicBezTo>
                    <a:pt x="69841" y="114285"/>
                    <a:pt x="69841" y="114285"/>
                    <a:pt x="69841" y="114285"/>
                  </a:cubicBezTo>
                  <a:cubicBezTo>
                    <a:pt x="73015" y="114285"/>
                    <a:pt x="73015" y="114285"/>
                    <a:pt x="73015" y="114285"/>
                  </a:cubicBezTo>
                  <a:cubicBezTo>
                    <a:pt x="73650" y="114285"/>
                    <a:pt x="73650" y="114285"/>
                    <a:pt x="73650" y="114285"/>
                  </a:cubicBezTo>
                  <a:cubicBezTo>
                    <a:pt x="73650" y="114285"/>
                    <a:pt x="74920" y="113469"/>
                    <a:pt x="74920" y="113469"/>
                  </a:cubicBezTo>
                  <a:cubicBezTo>
                    <a:pt x="74920" y="112653"/>
                    <a:pt x="74285" y="111836"/>
                    <a:pt x="74285" y="111836"/>
                  </a:cubicBezTo>
                  <a:cubicBezTo>
                    <a:pt x="73650" y="111836"/>
                    <a:pt x="73650" y="111836"/>
                    <a:pt x="73650" y="111836"/>
                  </a:cubicBezTo>
                  <a:cubicBezTo>
                    <a:pt x="73650" y="111836"/>
                    <a:pt x="71111" y="111020"/>
                    <a:pt x="71111" y="111020"/>
                  </a:cubicBezTo>
                  <a:cubicBezTo>
                    <a:pt x="70476" y="111020"/>
                    <a:pt x="69841" y="109387"/>
                    <a:pt x="69841" y="109387"/>
                  </a:cubicBezTo>
                  <a:cubicBezTo>
                    <a:pt x="69841" y="108571"/>
                    <a:pt x="69841" y="108571"/>
                    <a:pt x="69841" y="108571"/>
                  </a:cubicBezTo>
                  <a:cubicBezTo>
                    <a:pt x="70476" y="105306"/>
                    <a:pt x="70476" y="105306"/>
                    <a:pt x="70476" y="105306"/>
                  </a:cubicBezTo>
                  <a:cubicBezTo>
                    <a:pt x="73015" y="107755"/>
                    <a:pt x="73015" y="107755"/>
                    <a:pt x="73015" y="107755"/>
                  </a:cubicBezTo>
                  <a:cubicBezTo>
                    <a:pt x="73650" y="108571"/>
                    <a:pt x="73650" y="108571"/>
                    <a:pt x="73650" y="108571"/>
                  </a:cubicBezTo>
                  <a:cubicBezTo>
                    <a:pt x="75555" y="110204"/>
                    <a:pt x="75555" y="110204"/>
                    <a:pt x="75555" y="110204"/>
                  </a:cubicBezTo>
                  <a:cubicBezTo>
                    <a:pt x="78095" y="109387"/>
                    <a:pt x="78095" y="109387"/>
                    <a:pt x="78095" y="109387"/>
                  </a:cubicBezTo>
                  <a:cubicBezTo>
                    <a:pt x="78730" y="104489"/>
                    <a:pt x="78730" y="104489"/>
                    <a:pt x="78730" y="104489"/>
                  </a:cubicBezTo>
                  <a:cubicBezTo>
                    <a:pt x="78730" y="103673"/>
                    <a:pt x="78730" y="103673"/>
                    <a:pt x="78730" y="103673"/>
                  </a:cubicBezTo>
                  <a:cubicBezTo>
                    <a:pt x="78095" y="100408"/>
                    <a:pt x="78095" y="100408"/>
                    <a:pt x="78095" y="100408"/>
                  </a:cubicBezTo>
                  <a:cubicBezTo>
                    <a:pt x="80000" y="100408"/>
                    <a:pt x="80000" y="100408"/>
                    <a:pt x="80000" y="100408"/>
                  </a:cubicBezTo>
                  <a:cubicBezTo>
                    <a:pt x="82539" y="100408"/>
                    <a:pt x="82539" y="100408"/>
                    <a:pt x="82539" y="100408"/>
                  </a:cubicBezTo>
                  <a:cubicBezTo>
                    <a:pt x="85714" y="97959"/>
                    <a:pt x="85714" y="97959"/>
                    <a:pt x="85714" y="97959"/>
                  </a:cubicBezTo>
                  <a:cubicBezTo>
                    <a:pt x="85714" y="97142"/>
                    <a:pt x="85714" y="97142"/>
                    <a:pt x="85714" y="97142"/>
                  </a:cubicBezTo>
                  <a:cubicBezTo>
                    <a:pt x="84444" y="96326"/>
                    <a:pt x="84444" y="96326"/>
                    <a:pt x="84444" y="96326"/>
                  </a:cubicBezTo>
                  <a:cubicBezTo>
                    <a:pt x="83174" y="96326"/>
                    <a:pt x="83174" y="96326"/>
                    <a:pt x="83174" y="96326"/>
                  </a:cubicBezTo>
                  <a:cubicBezTo>
                    <a:pt x="81904" y="95510"/>
                    <a:pt x="81904" y="95510"/>
                    <a:pt x="81904" y="95510"/>
                  </a:cubicBezTo>
                  <a:cubicBezTo>
                    <a:pt x="81904" y="93877"/>
                    <a:pt x="81904" y="93877"/>
                    <a:pt x="81904" y="93877"/>
                  </a:cubicBezTo>
                  <a:cubicBezTo>
                    <a:pt x="83809" y="93061"/>
                    <a:pt x="83809" y="93061"/>
                    <a:pt x="83809" y="93061"/>
                  </a:cubicBezTo>
                  <a:cubicBezTo>
                    <a:pt x="84444" y="93877"/>
                    <a:pt x="84444" y="93877"/>
                    <a:pt x="84444" y="93877"/>
                  </a:cubicBezTo>
                  <a:cubicBezTo>
                    <a:pt x="86349" y="95510"/>
                    <a:pt x="86349" y="95510"/>
                    <a:pt x="86349" y="95510"/>
                  </a:cubicBezTo>
                  <a:cubicBezTo>
                    <a:pt x="87619" y="95510"/>
                    <a:pt x="87619" y="95510"/>
                    <a:pt x="87619" y="95510"/>
                  </a:cubicBezTo>
                  <a:cubicBezTo>
                    <a:pt x="90158" y="93061"/>
                    <a:pt x="90158" y="93061"/>
                    <a:pt x="90158" y="93061"/>
                  </a:cubicBezTo>
                  <a:cubicBezTo>
                    <a:pt x="92063" y="89795"/>
                    <a:pt x="92063" y="89795"/>
                    <a:pt x="92063" y="89795"/>
                  </a:cubicBezTo>
                  <a:cubicBezTo>
                    <a:pt x="91428" y="87346"/>
                    <a:pt x="91428" y="87346"/>
                    <a:pt x="91428" y="87346"/>
                  </a:cubicBezTo>
                  <a:cubicBezTo>
                    <a:pt x="89523" y="85714"/>
                    <a:pt x="89523" y="85714"/>
                    <a:pt x="89523" y="85714"/>
                  </a:cubicBezTo>
                  <a:cubicBezTo>
                    <a:pt x="89523" y="84897"/>
                    <a:pt x="89523" y="84897"/>
                    <a:pt x="89523" y="84897"/>
                  </a:cubicBezTo>
                  <a:cubicBezTo>
                    <a:pt x="90793" y="84081"/>
                    <a:pt x="90793" y="84081"/>
                    <a:pt x="90793" y="84081"/>
                  </a:cubicBezTo>
                  <a:cubicBezTo>
                    <a:pt x="93333" y="85714"/>
                    <a:pt x="93333" y="85714"/>
                    <a:pt x="93333" y="85714"/>
                  </a:cubicBezTo>
                  <a:cubicBezTo>
                    <a:pt x="94603" y="84081"/>
                    <a:pt x="94603" y="84081"/>
                    <a:pt x="94603" y="84081"/>
                  </a:cubicBezTo>
                  <a:cubicBezTo>
                    <a:pt x="95873" y="81632"/>
                    <a:pt x="95873" y="81632"/>
                    <a:pt x="95873" y="81632"/>
                  </a:cubicBezTo>
                  <a:cubicBezTo>
                    <a:pt x="98412" y="75918"/>
                    <a:pt x="98412" y="75918"/>
                    <a:pt x="98412" y="75918"/>
                  </a:cubicBezTo>
                  <a:cubicBezTo>
                    <a:pt x="100952" y="73469"/>
                    <a:pt x="100952" y="73469"/>
                    <a:pt x="100952" y="73469"/>
                  </a:cubicBezTo>
                  <a:cubicBezTo>
                    <a:pt x="104126" y="72653"/>
                    <a:pt x="104126" y="72653"/>
                    <a:pt x="104126" y="72653"/>
                  </a:cubicBezTo>
                  <a:cubicBezTo>
                    <a:pt x="106031" y="68571"/>
                    <a:pt x="106031" y="68571"/>
                    <a:pt x="106031" y="68571"/>
                  </a:cubicBezTo>
                  <a:cubicBezTo>
                    <a:pt x="107301" y="66122"/>
                    <a:pt x="107301" y="66122"/>
                    <a:pt x="107301" y="66122"/>
                  </a:cubicBezTo>
                  <a:cubicBezTo>
                    <a:pt x="106031" y="64489"/>
                    <a:pt x="106031" y="64489"/>
                    <a:pt x="106031" y="64489"/>
                  </a:cubicBezTo>
                  <a:cubicBezTo>
                    <a:pt x="104761" y="61224"/>
                    <a:pt x="104761" y="61224"/>
                    <a:pt x="104761" y="61224"/>
                  </a:cubicBezTo>
                  <a:cubicBezTo>
                    <a:pt x="106031" y="61224"/>
                    <a:pt x="106031" y="61224"/>
                    <a:pt x="106031" y="61224"/>
                  </a:cubicBezTo>
                  <a:cubicBezTo>
                    <a:pt x="107301" y="61224"/>
                    <a:pt x="107301" y="61224"/>
                    <a:pt x="107301" y="61224"/>
                  </a:cubicBezTo>
                  <a:cubicBezTo>
                    <a:pt x="107301" y="58775"/>
                    <a:pt x="107301" y="58775"/>
                    <a:pt x="107301" y="58775"/>
                  </a:cubicBezTo>
                  <a:cubicBezTo>
                    <a:pt x="107936" y="57142"/>
                    <a:pt x="107936" y="57142"/>
                    <a:pt x="107936" y="57142"/>
                  </a:cubicBezTo>
                  <a:cubicBezTo>
                    <a:pt x="109841" y="53877"/>
                    <a:pt x="109841" y="53877"/>
                    <a:pt x="109841" y="53877"/>
                  </a:cubicBezTo>
                  <a:cubicBezTo>
                    <a:pt x="111111" y="48979"/>
                    <a:pt x="111111" y="48979"/>
                    <a:pt x="111111" y="48979"/>
                  </a:cubicBezTo>
                  <a:cubicBezTo>
                    <a:pt x="112380" y="45714"/>
                    <a:pt x="112380" y="45714"/>
                    <a:pt x="112380" y="45714"/>
                  </a:cubicBezTo>
                  <a:cubicBezTo>
                    <a:pt x="113015" y="44081"/>
                    <a:pt x="113015" y="44081"/>
                    <a:pt x="113015" y="44081"/>
                  </a:cubicBezTo>
                  <a:cubicBezTo>
                    <a:pt x="114285" y="42448"/>
                    <a:pt x="114285" y="42448"/>
                    <a:pt x="114285" y="42448"/>
                  </a:cubicBezTo>
                  <a:cubicBezTo>
                    <a:pt x="118730" y="37551"/>
                    <a:pt x="118730" y="37551"/>
                    <a:pt x="118730" y="37551"/>
                  </a:cubicBezTo>
                  <a:cubicBezTo>
                    <a:pt x="120000" y="35918"/>
                    <a:pt x="120000" y="35918"/>
                    <a:pt x="120000" y="35918"/>
                  </a:cubicBezTo>
                  <a:cubicBezTo>
                    <a:pt x="87619" y="4897"/>
                    <a:pt x="87619" y="4897"/>
                    <a:pt x="87619" y="4897"/>
                  </a:cubicBezTo>
                  <a:lnTo>
                    <a:pt x="62222" y="11428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94" name="Shape 1421">
              <a:extLst>
                <a:ext uri="{FF2B5EF4-FFF2-40B4-BE49-F238E27FC236}">
                  <a16:creationId xmlns:a16="http://schemas.microsoft.com/office/drawing/2014/main" id="{75689D5C-5AE0-CC6A-7033-5DB75B17488E}"/>
                </a:ext>
              </a:extLst>
            </p:cNvPr>
            <p:cNvSpPr/>
            <p:nvPr/>
          </p:nvSpPr>
          <p:spPr>
            <a:xfrm>
              <a:off x="8377184" y="4008687"/>
              <a:ext cx="514591" cy="8251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8095" y="111683"/>
                  </a:moveTo>
                  <a:lnTo>
                    <a:pt x="37142" y="108712"/>
                  </a:lnTo>
                  <a:lnTo>
                    <a:pt x="33333" y="105742"/>
                  </a:lnTo>
                  <a:lnTo>
                    <a:pt x="31428" y="104554"/>
                  </a:lnTo>
                  <a:lnTo>
                    <a:pt x="31428" y="102772"/>
                  </a:lnTo>
                  <a:lnTo>
                    <a:pt x="34285" y="102178"/>
                  </a:lnTo>
                  <a:lnTo>
                    <a:pt x="40952" y="100990"/>
                  </a:lnTo>
                  <a:lnTo>
                    <a:pt x="48571" y="99801"/>
                  </a:lnTo>
                  <a:lnTo>
                    <a:pt x="120000" y="96237"/>
                  </a:lnTo>
                  <a:lnTo>
                    <a:pt x="119047" y="95643"/>
                  </a:lnTo>
                  <a:lnTo>
                    <a:pt x="115238" y="92673"/>
                  </a:lnTo>
                  <a:lnTo>
                    <a:pt x="114285" y="90891"/>
                  </a:lnTo>
                  <a:lnTo>
                    <a:pt x="112380" y="89108"/>
                  </a:lnTo>
                  <a:lnTo>
                    <a:pt x="113333" y="87920"/>
                  </a:lnTo>
                  <a:lnTo>
                    <a:pt x="115238" y="86732"/>
                  </a:lnTo>
                  <a:lnTo>
                    <a:pt x="114285" y="83762"/>
                  </a:lnTo>
                  <a:lnTo>
                    <a:pt x="112380" y="81980"/>
                  </a:lnTo>
                  <a:lnTo>
                    <a:pt x="110476" y="77227"/>
                  </a:lnTo>
                  <a:lnTo>
                    <a:pt x="110476" y="74257"/>
                  </a:lnTo>
                  <a:lnTo>
                    <a:pt x="113333" y="73069"/>
                  </a:lnTo>
                  <a:lnTo>
                    <a:pt x="114285" y="70693"/>
                  </a:lnTo>
                  <a:lnTo>
                    <a:pt x="110476" y="69504"/>
                  </a:lnTo>
                  <a:lnTo>
                    <a:pt x="115238" y="67722"/>
                  </a:lnTo>
                  <a:lnTo>
                    <a:pt x="116190" y="65346"/>
                  </a:lnTo>
                  <a:lnTo>
                    <a:pt x="114285" y="64158"/>
                  </a:lnTo>
                  <a:lnTo>
                    <a:pt x="113333" y="61782"/>
                  </a:lnTo>
                  <a:lnTo>
                    <a:pt x="113333" y="59405"/>
                  </a:lnTo>
                  <a:lnTo>
                    <a:pt x="109523" y="56435"/>
                  </a:lnTo>
                  <a:lnTo>
                    <a:pt x="102857" y="49306"/>
                  </a:lnTo>
                  <a:lnTo>
                    <a:pt x="100952" y="44554"/>
                  </a:lnTo>
                  <a:lnTo>
                    <a:pt x="91428" y="24356"/>
                  </a:lnTo>
                  <a:lnTo>
                    <a:pt x="84761" y="7128"/>
                  </a:lnTo>
                  <a:lnTo>
                    <a:pt x="82857" y="0"/>
                  </a:lnTo>
                  <a:lnTo>
                    <a:pt x="89523" y="0"/>
                  </a:lnTo>
                  <a:lnTo>
                    <a:pt x="89523" y="0"/>
                  </a:lnTo>
                  <a:lnTo>
                    <a:pt x="952" y="4158"/>
                  </a:lnTo>
                  <a:lnTo>
                    <a:pt x="952" y="8316"/>
                  </a:lnTo>
                  <a:lnTo>
                    <a:pt x="0" y="62970"/>
                  </a:lnTo>
                  <a:lnTo>
                    <a:pt x="0" y="92079"/>
                  </a:lnTo>
                  <a:lnTo>
                    <a:pt x="5714" y="116435"/>
                  </a:lnTo>
                  <a:lnTo>
                    <a:pt x="7619" y="116435"/>
                  </a:lnTo>
                  <a:lnTo>
                    <a:pt x="10476" y="117029"/>
                  </a:lnTo>
                  <a:lnTo>
                    <a:pt x="14285" y="117623"/>
                  </a:lnTo>
                  <a:lnTo>
                    <a:pt x="15238" y="115841"/>
                  </a:lnTo>
                  <a:lnTo>
                    <a:pt x="14285" y="113465"/>
                  </a:lnTo>
                  <a:lnTo>
                    <a:pt x="15238" y="111089"/>
                  </a:lnTo>
                  <a:lnTo>
                    <a:pt x="17142" y="109900"/>
                  </a:lnTo>
                  <a:lnTo>
                    <a:pt x="20000" y="109306"/>
                  </a:lnTo>
                  <a:lnTo>
                    <a:pt x="20952" y="110495"/>
                  </a:lnTo>
                  <a:lnTo>
                    <a:pt x="20952" y="112277"/>
                  </a:lnTo>
                  <a:lnTo>
                    <a:pt x="20000" y="113465"/>
                  </a:lnTo>
                  <a:lnTo>
                    <a:pt x="20952" y="114653"/>
                  </a:lnTo>
                  <a:lnTo>
                    <a:pt x="21904" y="115247"/>
                  </a:lnTo>
                  <a:lnTo>
                    <a:pt x="23809" y="115841"/>
                  </a:lnTo>
                  <a:lnTo>
                    <a:pt x="25714" y="117029"/>
                  </a:lnTo>
                  <a:lnTo>
                    <a:pt x="25714" y="118217"/>
                  </a:lnTo>
                  <a:lnTo>
                    <a:pt x="25714" y="118811"/>
                  </a:lnTo>
                  <a:lnTo>
                    <a:pt x="23809" y="120000"/>
                  </a:lnTo>
                  <a:lnTo>
                    <a:pt x="25714" y="119405"/>
                  </a:lnTo>
                  <a:lnTo>
                    <a:pt x="29523" y="118811"/>
                  </a:lnTo>
                  <a:lnTo>
                    <a:pt x="34285" y="118217"/>
                  </a:lnTo>
                  <a:lnTo>
                    <a:pt x="36190" y="117029"/>
                  </a:lnTo>
                  <a:lnTo>
                    <a:pt x="37142" y="117029"/>
                  </a:lnTo>
                  <a:lnTo>
                    <a:pt x="40952" y="116435"/>
                  </a:lnTo>
                  <a:lnTo>
                    <a:pt x="41904" y="115841"/>
                  </a:lnTo>
                  <a:lnTo>
                    <a:pt x="41904" y="115841"/>
                  </a:lnTo>
                  <a:lnTo>
                    <a:pt x="38095" y="111683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95" name="Shape 1422">
              <a:extLst>
                <a:ext uri="{FF2B5EF4-FFF2-40B4-BE49-F238E27FC236}">
                  <a16:creationId xmlns:a16="http://schemas.microsoft.com/office/drawing/2014/main" id="{6DE2AD2C-1AE8-C12A-A9AC-DE200DA55CF1}"/>
                </a:ext>
              </a:extLst>
            </p:cNvPr>
            <p:cNvSpPr/>
            <p:nvPr/>
          </p:nvSpPr>
          <p:spPr>
            <a:xfrm>
              <a:off x="7927932" y="4037281"/>
              <a:ext cx="473754" cy="8292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793" y="87487"/>
                  </a:moveTo>
                  <a:lnTo>
                    <a:pt x="113793" y="58522"/>
                  </a:lnTo>
                  <a:lnTo>
                    <a:pt x="114827" y="4137"/>
                  </a:lnTo>
                  <a:lnTo>
                    <a:pt x="114827" y="0"/>
                  </a:lnTo>
                  <a:lnTo>
                    <a:pt x="42413" y="2955"/>
                  </a:lnTo>
                  <a:lnTo>
                    <a:pt x="42413" y="2955"/>
                  </a:lnTo>
                  <a:lnTo>
                    <a:pt x="43448" y="4729"/>
                  </a:lnTo>
                  <a:lnTo>
                    <a:pt x="39310" y="5911"/>
                  </a:lnTo>
                  <a:lnTo>
                    <a:pt x="37241" y="7093"/>
                  </a:lnTo>
                  <a:lnTo>
                    <a:pt x="36206" y="8866"/>
                  </a:lnTo>
                  <a:lnTo>
                    <a:pt x="34137" y="10049"/>
                  </a:lnTo>
                  <a:lnTo>
                    <a:pt x="33103" y="10049"/>
                  </a:lnTo>
                  <a:lnTo>
                    <a:pt x="31034" y="13004"/>
                  </a:lnTo>
                  <a:lnTo>
                    <a:pt x="31034" y="15369"/>
                  </a:lnTo>
                  <a:lnTo>
                    <a:pt x="27931" y="18325"/>
                  </a:lnTo>
                  <a:lnTo>
                    <a:pt x="22758" y="21871"/>
                  </a:lnTo>
                  <a:lnTo>
                    <a:pt x="19655" y="23645"/>
                  </a:lnTo>
                  <a:lnTo>
                    <a:pt x="18620" y="26009"/>
                  </a:lnTo>
                  <a:lnTo>
                    <a:pt x="20689" y="26600"/>
                  </a:lnTo>
                  <a:lnTo>
                    <a:pt x="18620" y="28374"/>
                  </a:lnTo>
                  <a:lnTo>
                    <a:pt x="16551" y="30738"/>
                  </a:lnTo>
                  <a:lnTo>
                    <a:pt x="17586" y="31921"/>
                  </a:lnTo>
                  <a:lnTo>
                    <a:pt x="16551" y="31921"/>
                  </a:lnTo>
                  <a:lnTo>
                    <a:pt x="13448" y="34285"/>
                  </a:lnTo>
                  <a:lnTo>
                    <a:pt x="11379" y="36059"/>
                  </a:lnTo>
                  <a:lnTo>
                    <a:pt x="12413" y="36650"/>
                  </a:lnTo>
                  <a:lnTo>
                    <a:pt x="11379" y="37832"/>
                  </a:lnTo>
                  <a:lnTo>
                    <a:pt x="11379" y="39014"/>
                  </a:lnTo>
                  <a:lnTo>
                    <a:pt x="12413" y="39605"/>
                  </a:lnTo>
                  <a:lnTo>
                    <a:pt x="14482" y="41379"/>
                  </a:lnTo>
                  <a:lnTo>
                    <a:pt x="14482" y="42561"/>
                  </a:lnTo>
                  <a:lnTo>
                    <a:pt x="14482" y="46108"/>
                  </a:lnTo>
                  <a:lnTo>
                    <a:pt x="15517" y="47881"/>
                  </a:lnTo>
                  <a:lnTo>
                    <a:pt x="14482" y="49655"/>
                  </a:lnTo>
                  <a:lnTo>
                    <a:pt x="12413" y="52610"/>
                  </a:lnTo>
                  <a:lnTo>
                    <a:pt x="11379" y="52610"/>
                  </a:lnTo>
                  <a:lnTo>
                    <a:pt x="14482" y="53793"/>
                  </a:lnTo>
                  <a:lnTo>
                    <a:pt x="15517" y="55566"/>
                  </a:lnTo>
                  <a:lnTo>
                    <a:pt x="15517" y="56748"/>
                  </a:lnTo>
                  <a:lnTo>
                    <a:pt x="11379" y="57931"/>
                  </a:lnTo>
                  <a:lnTo>
                    <a:pt x="14482" y="59113"/>
                  </a:lnTo>
                  <a:lnTo>
                    <a:pt x="15517" y="60295"/>
                  </a:lnTo>
                  <a:lnTo>
                    <a:pt x="15517" y="60886"/>
                  </a:lnTo>
                  <a:lnTo>
                    <a:pt x="16551" y="63842"/>
                  </a:lnTo>
                  <a:lnTo>
                    <a:pt x="16551" y="65024"/>
                  </a:lnTo>
                  <a:lnTo>
                    <a:pt x="19655" y="66206"/>
                  </a:lnTo>
                  <a:lnTo>
                    <a:pt x="20689" y="67980"/>
                  </a:lnTo>
                  <a:lnTo>
                    <a:pt x="19655" y="72709"/>
                  </a:lnTo>
                  <a:lnTo>
                    <a:pt x="16551" y="74482"/>
                  </a:lnTo>
                  <a:lnTo>
                    <a:pt x="15517" y="74482"/>
                  </a:lnTo>
                  <a:lnTo>
                    <a:pt x="15517" y="76847"/>
                  </a:lnTo>
                  <a:lnTo>
                    <a:pt x="14482" y="78029"/>
                  </a:lnTo>
                  <a:lnTo>
                    <a:pt x="10344" y="81576"/>
                  </a:lnTo>
                  <a:lnTo>
                    <a:pt x="8275" y="82758"/>
                  </a:lnTo>
                  <a:lnTo>
                    <a:pt x="7241" y="86896"/>
                  </a:lnTo>
                  <a:lnTo>
                    <a:pt x="6206" y="88078"/>
                  </a:lnTo>
                  <a:lnTo>
                    <a:pt x="5172" y="88669"/>
                  </a:lnTo>
                  <a:lnTo>
                    <a:pt x="4137" y="90443"/>
                  </a:lnTo>
                  <a:lnTo>
                    <a:pt x="4137" y="91625"/>
                  </a:lnTo>
                  <a:lnTo>
                    <a:pt x="4137" y="94581"/>
                  </a:lnTo>
                  <a:lnTo>
                    <a:pt x="1034" y="95763"/>
                  </a:lnTo>
                  <a:lnTo>
                    <a:pt x="0" y="96945"/>
                  </a:lnTo>
                  <a:lnTo>
                    <a:pt x="0" y="98719"/>
                  </a:lnTo>
                  <a:lnTo>
                    <a:pt x="1034" y="101083"/>
                  </a:lnTo>
                  <a:lnTo>
                    <a:pt x="68275" y="99310"/>
                  </a:lnTo>
                  <a:lnTo>
                    <a:pt x="67241" y="108768"/>
                  </a:lnTo>
                  <a:lnTo>
                    <a:pt x="69310" y="111133"/>
                  </a:lnTo>
                  <a:lnTo>
                    <a:pt x="72413" y="113497"/>
                  </a:lnTo>
                  <a:lnTo>
                    <a:pt x="73448" y="117635"/>
                  </a:lnTo>
                  <a:lnTo>
                    <a:pt x="73448" y="120000"/>
                  </a:lnTo>
                  <a:lnTo>
                    <a:pt x="73448" y="120000"/>
                  </a:lnTo>
                  <a:lnTo>
                    <a:pt x="74482" y="120000"/>
                  </a:lnTo>
                  <a:lnTo>
                    <a:pt x="79655" y="118226"/>
                  </a:lnTo>
                  <a:lnTo>
                    <a:pt x="81724" y="117635"/>
                  </a:lnTo>
                  <a:lnTo>
                    <a:pt x="84827" y="116453"/>
                  </a:lnTo>
                  <a:lnTo>
                    <a:pt x="84827" y="114088"/>
                  </a:lnTo>
                  <a:lnTo>
                    <a:pt x="88965" y="114088"/>
                  </a:lnTo>
                  <a:lnTo>
                    <a:pt x="92068" y="114088"/>
                  </a:lnTo>
                  <a:lnTo>
                    <a:pt x="96206" y="113497"/>
                  </a:lnTo>
                  <a:lnTo>
                    <a:pt x="101379" y="112315"/>
                  </a:lnTo>
                  <a:lnTo>
                    <a:pt x="105517" y="112315"/>
                  </a:lnTo>
                  <a:lnTo>
                    <a:pt x="107586" y="112315"/>
                  </a:lnTo>
                  <a:lnTo>
                    <a:pt x="110689" y="112315"/>
                  </a:lnTo>
                  <a:lnTo>
                    <a:pt x="112758" y="112315"/>
                  </a:lnTo>
                  <a:lnTo>
                    <a:pt x="116896" y="113497"/>
                  </a:lnTo>
                  <a:lnTo>
                    <a:pt x="118965" y="112315"/>
                  </a:lnTo>
                  <a:lnTo>
                    <a:pt x="120000" y="111724"/>
                  </a:lnTo>
                  <a:lnTo>
                    <a:pt x="120000" y="111724"/>
                  </a:lnTo>
                  <a:lnTo>
                    <a:pt x="120000" y="111724"/>
                  </a:lnTo>
                  <a:lnTo>
                    <a:pt x="113793" y="87487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96" name="Shape 1423">
              <a:extLst>
                <a:ext uri="{FF2B5EF4-FFF2-40B4-BE49-F238E27FC236}">
                  <a16:creationId xmlns:a16="http://schemas.microsoft.com/office/drawing/2014/main" id="{746E72D3-7280-1F49-9060-4DC205F56801}"/>
                </a:ext>
              </a:extLst>
            </p:cNvPr>
            <p:cNvSpPr/>
            <p:nvPr/>
          </p:nvSpPr>
          <p:spPr>
            <a:xfrm>
              <a:off x="9422706" y="3036424"/>
              <a:ext cx="588107" cy="42894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588" y="0"/>
                  </a:moveTo>
                  <a:cubicBezTo>
                    <a:pt x="0" y="23414"/>
                    <a:pt x="0" y="23414"/>
                    <a:pt x="0" y="23414"/>
                  </a:cubicBezTo>
                  <a:cubicBezTo>
                    <a:pt x="0" y="23414"/>
                    <a:pt x="0" y="23414"/>
                    <a:pt x="0" y="23414"/>
                  </a:cubicBezTo>
                  <a:cubicBezTo>
                    <a:pt x="2117" y="42926"/>
                    <a:pt x="2117" y="42926"/>
                    <a:pt x="2117" y="42926"/>
                  </a:cubicBezTo>
                  <a:cubicBezTo>
                    <a:pt x="4941" y="42926"/>
                    <a:pt x="4941" y="42926"/>
                    <a:pt x="4941" y="42926"/>
                  </a:cubicBezTo>
                  <a:cubicBezTo>
                    <a:pt x="11294" y="32195"/>
                    <a:pt x="11294" y="32195"/>
                    <a:pt x="11294" y="32195"/>
                  </a:cubicBezTo>
                  <a:cubicBezTo>
                    <a:pt x="15529" y="32195"/>
                    <a:pt x="15529" y="32195"/>
                    <a:pt x="15529" y="32195"/>
                  </a:cubicBezTo>
                  <a:cubicBezTo>
                    <a:pt x="19764" y="24390"/>
                    <a:pt x="19764" y="24390"/>
                    <a:pt x="19764" y="24390"/>
                  </a:cubicBezTo>
                  <a:cubicBezTo>
                    <a:pt x="21176" y="24390"/>
                    <a:pt x="21176" y="24390"/>
                    <a:pt x="21176" y="24390"/>
                  </a:cubicBezTo>
                  <a:cubicBezTo>
                    <a:pt x="21882" y="26341"/>
                    <a:pt x="21882" y="26341"/>
                    <a:pt x="21882" y="26341"/>
                  </a:cubicBezTo>
                  <a:cubicBezTo>
                    <a:pt x="26823" y="21463"/>
                    <a:pt x="26823" y="21463"/>
                    <a:pt x="26823" y="21463"/>
                  </a:cubicBezTo>
                  <a:cubicBezTo>
                    <a:pt x="28941" y="21463"/>
                    <a:pt x="28941" y="21463"/>
                    <a:pt x="28941" y="21463"/>
                  </a:cubicBezTo>
                  <a:cubicBezTo>
                    <a:pt x="34588" y="17560"/>
                    <a:pt x="34588" y="17560"/>
                    <a:pt x="34588" y="17560"/>
                  </a:cubicBezTo>
                  <a:cubicBezTo>
                    <a:pt x="44470" y="21463"/>
                    <a:pt x="44470" y="21463"/>
                    <a:pt x="44470" y="21463"/>
                  </a:cubicBezTo>
                  <a:cubicBezTo>
                    <a:pt x="47294" y="27317"/>
                    <a:pt x="47294" y="27317"/>
                    <a:pt x="47294" y="27317"/>
                  </a:cubicBezTo>
                  <a:cubicBezTo>
                    <a:pt x="49411" y="35121"/>
                    <a:pt x="49411" y="35121"/>
                    <a:pt x="49411" y="35121"/>
                  </a:cubicBezTo>
                  <a:cubicBezTo>
                    <a:pt x="50117" y="35121"/>
                    <a:pt x="50117" y="35121"/>
                    <a:pt x="50117" y="35121"/>
                  </a:cubicBezTo>
                  <a:cubicBezTo>
                    <a:pt x="58588" y="41951"/>
                    <a:pt x="58588" y="41951"/>
                    <a:pt x="58588" y="41951"/>
                  </a:cubicBezTo>
                  <a:cubicBezTo>
                    <a:pt x="62117" y="46829"/>
                    <a:pt x="62117" y="46829"/>
                    <a:pt x="62117" y="46829"/>
                  </a:cubicBezTo>
                  <a:cubicBezTo>
                    <a:pt x="65647" y="49756"/>
                    <a:pt x="65647" y="49756"/>
                    <a:pt x="65647" y="49756"/>
                  </a:cubicBezTo>
                  <a:cubicBezTo>
                    <a:pt x="66352" y="54634"/>
                    <a:pt x="66352" y="54634"/>
                    <a:pt x="66352" y="54634"/>
                  </a:cubicBezTo>
                  <a:cubicBezTo>
                    <a:pt x="64941" y="58536"/>
                    <a:pt x="64941" y="58536"/>
                    <a:pt x="64941" y="58536"/>
                  </a:cubicBezTo>
                  <a:cubicBezTo>
                    <a:pt x="62117" y="59512"/>
                    <a:pt x="62117" y="59512"/>
                    <a:pt x="62117" y="59512"/>
                  </a:cubicBezTo>
                  <a:cubicBezTo>
                    <a:pt x="62823" y="72195"/>
                    <a:pt x="62823" y="72195"/>
                    <a:pt x="62823" y="72195"/>
                  </a:cubicBezTo>
                  <a:cubicBezTo>
                    <a:pt x="64235" y="74146"/>
                    <a:pt x="64235" y="74146"/>
                    <a:pt x="64235" y="74146"/>
                  </a:cubicBezTo>
                  <a:cubicBezTo>
                    <a:pt x="66352" y="73170"/>
                    <a:pt x="66352" y="73170"/>
                    <a:pt x="66352" y="73170"/>
                  </a:cubicBezTo>
                  <a:cubicBezTo>
                    <a:pt x="68470" y="72195"/>
                    <a:pt x="68470" y="72195"/>
                    <a:pt x="68470" y="72195"/>
                  </a:cubicBezTo>
                  <a:cubicBezTo>
                    <a:pt x="71294" y="73170"/>
                    <a:pt x="71294" y="73170"/>
                    <a:pt x="71294" y="73170"/>
                  </a:cubicBezTo>
                  <a:cubicBezTo>
                    <a:pt x="72000" y="74146"/>
                    <a:pt x="72000" y="74146"/>
                    <a:pt x="72000" y="74146"/>
                  </a:cubicBezTo>
                  <a:cubicBezTo>
                    <a:pt x="74823" y="73170"/>
                    <a:pt x="74823" y="73170"/>
                    <a:pt x="74823" y="73170"/>
                  </a:cubicBezTo>
                  <a:cubicBezTo>
                    <a:pt x="84000" y="74146"/>
                    <a:pt x="84000" y="74146"/>
                    <a:pt x="84000" y="74146"/>
                  </a:cubicBezTo>
                  <a:cubicBezTo>
                    <a:pt x="86117" y="76097"/>
                    <a:pt x="86117" y="76097"/>
                    <a:pt x="86117" y="76097"/>
                  </a:cubicBezTo>
                  <a:cubicBezTo>
                    <a:pt x="88941" y="78048"/>
                    <a:pt x="88941" y="78048"/>
                    <a:pt x="88941" y="78048"/>
                  </a:cubicBezTo>
                  <a:cubicBezTo>
                    <a:pt x="91058" y="77073"/>
                    <a:pt x="91058" y="77073"/>
                    <a:pt x="91058" y="77073"/>
                  </a:cubicBezTo>
                  <a:cubicBezTo>
                    <a:pt x="89647" y="73170"/>
                    <a:pt x="89647" y="73170"/>
                    <a:pt x="89647" y="73170"/>
                  </a:cubicBezTo>
                  <a:cubicBezTo>
                    <a:pt x="87529" y="70243"/>
                    <a:pt x="87529" y="70243"/>
                    <a:pt x="87529" y="70243"/>
                  </a:cubicBezTo>
                  <a:cubicBezTo>
                    <a:pt x="87529" y="67317"/>
                    <a:pt x="87529" y="67317"/>
                    <a:pt x="87529" y="67317"/>
                  </a:cubicBezTo>
                  <a:cubicBezTo>
                    <a:pt x="87529" y="66341"/>
                    <a:pt x="87529" y="66341"/>
                    <a:pt x="87529" y="66341"/>
                  </a:cubicBezTo>
                  <a:cubicBezTo>
                    <a:pt x="83294" y="58536"/>
                    <a:pt x="83294" y="58536"/>
                    <a:pt x="83294" y="58536"/>
                  </a:cubicBezTo>
                  <a:cubicBezTo>
                    <a:pt x="81882" y="55609"/>
                    <a:pt x="81882" y="55609"/>
                    <a:pt x="81882" y="55609"/>
                  </a:cubicBezTo>
                  <a:cubicBezTo>
                    <a:pt x="81882" y="48780"/>
                    <a:pt x="81882" y="48780"/>
                    <a:pt x="81882" y="48780"/>
                  </a:cubicBezTo>
                  <a:cubicBezTo>
                    <a:pt x="81176" y="41951"/>
                    <a:pt x="81176" y="41951"/>
                    <a:pt x="81176" y="41951"/>
                  </a:cubicBezTo>
                  <a:cubicBezTo>
                    <a:pt x="81882" y="35121"/>
                    <a:pt x="81882" y="35121"/>
                    <a:pt x="81882" y="35121"/>
                  </a:cubicBezTo>
                  <a:cubicBezTo>
                    <a:pt x="79764" y="30243"/>
                    <a:pt x="79764" y="30243"/>
                    <a:pt x="79764" y="30243"/>
                  </a:cubicBezTo>
                  <a:cubicBezTo>
                    <a:pt x="78352" y="27317"/>
                    <a:pt x="78352" y="27317"/>
                    <a:pt x="78352" y="27317"/>
                  </a:cubicBezTo>
                  <a:cubicBezTo>
                    <a:pt x="81176" y="27317"/>
                    <a:pt x="81176" y="27317"/>
                    <a:pt x="81176" y="27317"/>
                  </a:cubicBezTo>
                  <a:cubicBezTo>
                    <a:pt x="83294" y="21463"/>
                    <a:pt x="83294" y="21463"/>
                    <a:pt x="83294" y="21463"/>
                  </a:cubicBezTo>
                  <a:cubicBezTo>
                    <a:pt x="87529" y="17560"/>
                    <a:pt x="87529" y="17560"/>
                    <a:pt x="87529" y="17560"/>
                  </a:cubicBezTo>
                  <a:cubicBezTo>
                    <a:pt x="89647" y="11707"/>
                    <a:pt x="89647" y="11707"/>
                    <a:pt x="89647" y="11707"/>
                  </a:cubicBezTo>
                  <a:cubicBezTo>
                    <a:pt x="91058" y="12682"/>
                    <a:pt x="91058" y="12682"/>
                    <a:pt x="91058" y="12682"/>
                  </a:cubicBezTo>
                  <a:cubicBezTo>
                    <a:pt x="90352" y="19512"/>
                    <a:pt x="90352" y="19512"/>
                    <a:pt x="90352" y="19512"/>
                  </a:cubicBezTo>
                  <a:cubicBezTo>
                    <a:pt x="88235" y="20487"/>
                    <a:pt x="88235" y="20487"/>
                    <a:pt x="88235" y="20487"/>
                  </a:cubicBezTo>
                  <a:cubicBezTo>
                    <a:pt x="86823" y="26341"/>
                    <a:pt x="86823" y="26341"/>
                    <a:pt x="86823" y="26341"/>
                  </a:cubicBezTo>
                  <a:cubicBezTo>
                    <a:pt x="86823" y="30243"/>
                    <a:pt x="86823" y="30243"/>
                    <a:pt x="86823" y="30243"/>
                  </a:cubicBezTo>
                  <a:cubicBezTo>
                    <a:pt x="89647" y="30243"/>
                    <a:pt x="89647" y="30243"/>
                    <a:pt x="89647" y="30243"/>
                  </a:cubicBezTo>
                  <a:cubicBezTo>
                    <a:pt x="86117" y="35121"/>
                    <a:pt x="86117" y="35121"/>
                    <a:pt x="86117" y="35121"/>
                  </a:cubicBezTo>
                  <a:cubicBezTo>
                    <a:pt x="84705" y="38048"/>
                    <a:pt x="84705" y="38048"/>
                    <a:pt x="84705" y="38048"/>
                  </a:cubicBezTo>
                  <a:cubicBezTo>
                    <a:pt x="88941" y="40000"/>
                    <a:pt x="88941" y="40000"/>
                    <a:pt x="88941" y="40000"/>
                  </a:cubicBezTo>
                  <a:cubicBezTo>
                    <a:pt x="90352" y="40975"/>
                    <a:pt x="90352" y="40975"/>
                    <a:pt x="90352" y="40975"/>
                  </a:cubicBezTo>
                  <a:cubicBezTo>
                    <a:pt x="92470" y="44878"/>
                    <a:pt x="92470" y="44878"/>
                    <a:pt x="92470" y="44878"/>
                  </a:cubicBezTo>
                  <a:cubicBezTo>
                    <a:pt x="91764" y="45853"/>
                    <a:pt x="91764" y="45853"/>
                    <a:pt x="91764" y="45853"/>
                  </a:cubicBezTo>
                  <a:cubicBezTo>
                    <a:pt x="94588" y="49756"/>
                    <a:pt x="94588" y="49756"/>
                    <a:pt x="94588" y="49756"/>
                  </a:cubicBezTo>
                  <a:cubicBezTo>
                    <a:pt x="94588" y="51707"/>
                    <a:pt x="94588" y="51707"/>
                    <a:pt x="94588" y="51707"/>
                  </a:cubicBezTo>
                  <a:cubicBezTo>
                    <a:pt x="91764" y="55609"/>
                    <a:pt x="91764" y="55609"/>
                    <a:pt x="91764" y="55609"/>
                  </a:cubicBezTo>
                  <a:cubicBezTo>
                    <a:pt x="89647" y="55609"/>
                    <a:pt x="89647" y="55609"/>
                    <a:pt x="89647" y="55609"/>
                  </a:cubicBezTo>
                  <a:cubicBezTo>
                    <a:pt x="90352" y="59512"/>
                    <a:pt x="90352" y="59512"/>
                    <a:pt x="90352" y="59512"/>
                  </a:cubicBezTo>
                  <a:cubicBezTo>
                    <a:pt x="89647" y="61463"/>
                    <a:pt x="89647" y="61463"/>
                    <a:pt x="89647" y="61463"/>
                  </a:cubicBezTo>
                  <a:cubicBezTo>
                    <a:pt x="91058" y="63414"/>
                    <a:pt x="91058" y="63414"/>
                    <a:pt x="91058" y="63414"/>
                  </a:cubicBezTo>
                  <a:cubicBezTo>
                    <a:pt x="93882" y="64390"/>
                    <a:pt x="93882" y="64390"/>
                    <a:pt x="93882" y="64390"/>
                  </a:cubicBezTo>
                  <a:cubicBezTo>
                    <a:pt x="98117" y="64390"/>
                    <a:pt x="98117" y="64390"/>
                    <a:pt x="98117" y="64390"/>
                  </a:cubicBezTo>
                  <a:cubicBezTo>
                    <a:pt x="100941" y="67317"/>
                    <a:pt x="100941" y="67317"/>
                    <a:pt x="100941" y="67317"/>
                  </a:cubicBezTo>
                  <a:cubicBezTo>
                    <a:pt x="103058" y="73170"/>
                    <a:pt x="103058" y="73170"/>
                    <a:pt x="103058" y="73170"/>
                  </a:cubicBezTo>
                  <a:cubicBezTo>
                    <a:pt x="104470" y="78048"/>
                    <a:pt x="104470" y="78048"/>
                    <a:pt x="104470" y="78048"/>
                  </a:cubicBezTo>
                  <a:cubicBezTo>
                    <a:pt x="103764" y="79024"/>
                    <a:pt x="103764" y="79024"/>
                    <a:pt x="103764" y="79024"/>
                  </a:cubicBezTo>
                  <a:cubicBezTo>
                    <a:pt x="105882" y="81951"/>
                    <a:pt x="105882" y="81951"/>
                    <a:pt x="105882" y="81951"/>
                  </a:cubicBezTo>
                  <a:cubicBezTo>
                    <a:pt x="107294" y="86829"/>
                    <a:pt x="107294" y="86829"/>
                    <a:pt x="107294" y="86829"/>
                  </a:cubicBezTo>
                  <a:cubicBezTo>
                    <a:pt x="105176" y="95609"/>
                    <a:pt x="105176" y="95609"/>
                    <a:pt x="105176" y="95609"/>
                  </a:cubicBezTo>
                  <a:cubicBezTo>
                    <a:pt x="104470" y="101463"/>
                    <a:pt x="104470" y="101463"/>
                    <a:pt x="104470" y="101463"/>
                  </a:cubicBezTo>
                  <a:cubicBezTo>
                    <a:pt x="104470" y="111219"/>
                    <a:pt x="104470" y="111219"/>
                    <a:pt x="104470" y="111219"/>
                  </a:cubicBezTo>
                  <a:cubicBezTo>
                    <a:pt x="105176" y="117073"/>
                    <a:pt x="105176" y="117073"/>
                    <a:pt x="105176" y="117073"/>
                  </a:cubicBezTo>
                  <a:cubicBezTo>
                    <a:pt x="106588" y="120000"/>
                    <a:pt x="106588" y="120000"/>
                    <a:pt x="106588" y="120000"/>
                  </a:cubicBezTo>
                  <a:cubicBezTo>
                    <a:pt x="108000" y="113170"/>
                    <a:pt x="108000" y="113170"/>
                    <a:pt x="108000" y="113170"/>
                  </a:cubicBezTo>
                  <a:cubicBezTo>
                    <a:pt x="108705" y="102439"/>
                    <a:pt x="108705" y="102439"/>
                    <a:pt x="108705" y="102439"/>
                  </a:cubicBezTo>
                  <a:cubicBezTo>
                    <a:pt x="110823" y="99512"/>
                    <a:pt x="110823" y="99512"/>
                    <a:pt x="110823" y="99512"/>
                  </a:cubicBezTo>
                  <a:cubicBezTo>
                    <a:pt x="110823" y="96585"/>
                    <a:pt x="110823" y="96585"/>
                    <a:pt x="110823" y="96585"/>
                  </a:cubicBezTo>
                  <a:cubicBezTo>
                    <a:pt x="110823" y="94634"/>
                    <a:pt x="110823" y="94634"/>
                    <a:pt x="110823" y="94634"/>
                  </a:cubicBezTo>
                  <a:cubicBezTo>
                    <a:pt x="112941" y="92682"/>
                    <a:pt x="112941" y="92682"/>
                    <a:pt x="112941" y="92682"/>
                  </a:cubicBezTo>
                  <a:cubicBezTo>
                    <a:pt x="115058" y="88780"/>
                    <a:pt x="115058" y="88780"/>
                    <a:pt x="115058" y="88780"/>
                  </a:cubicBezTo>
                  <a:cubicBezTo>
                    <a:pt x="115058" y="80000"/>
                    <a:pt x="115058" y="80000"/>
                    <a:pt x="115058" y="80000"/>
                  </a:cubicBezTo>
                  <a:cubicBezTo>
                    <a:pt x="115058" y="77073"/>
                    <a:pt x="115058" y="77073"/>
                    <a:pt x="115058" y="77073"/>
                  </a:cubicBezTo>
                  <a:cubicBezTo>
                    <a:pt x="115058" y="73170"/>
                    <a:pt x="115058" y="73170"/>
                    <a:pt x="115058" y="73170"/>
                  </a:cubicBezTo>
                  <a:cubicBezTo>
                    <a:pt x="117882" y="69268"/>
                    <a:pt x="117882" y="69268"/>
                    <a:pt x="117882" y="69268"/>
                  </a:cubicBezTo>
                  <a:cubicBezTo>
                    <a:pt x="118588" y="72195"/>
                    <a:pt x="118588" y="72195"/>
                    <a:pt x="118588" y="72195"/>
                  </a:cubicBezTo>
                  <a:cubicBezTo>
                    <a:pt x="117882" y="75121"/>
                    <a:pt x="117882" y="75121"/>
                    <a:pt x="117882" y="75121"/>
                  </a:cubicBezTo>
                  <a:cubicBezTo>
                    <a:pt x="117882" y="75121"/>
                    <a:pt x="116470" y="78048"/>
                    <a:pt x="116470" y="78048"/>
                  </a:cubicBezTo>
                  <a:cubicBezTo>
                    <a:pt x="117176" y="79024"/>
                    <a:pt x="118588" y="80000"/>
                    <a:pt x="118588" y="80000"/>
                  </a:cubicBezTo>
                  <a:cubicBezTo>
                    <a:pt x="120000" y="75121"/>
                    <a:pt x="120000" y="75121"/>
                    <a:pt x="120000" y="75121"/>
                  </a:cubicBezTo>
                  <a:cubicBezTo>
                    <a:pt x="120000" y="66341"/>
                    <a:pt x="120000" y="66341"/>
                    <a:pt x="120000" y="66341"/>
                  </a:cubicBezTo>
                  <a:cubicBezTo>
                    <a:pt x="119294" y="52682"/>
                    <a:pt x="119294" y="52682"/>
                    <a:pt x="119294" y="52682"/>
                  </a:cubicBezTo>
                  <a:cubicBezTo>
                    <a:pt x="119294" y="52682"/>
                    <a:pt x="119294" y="52682"/>
                    <a:pt x="119294" y="52682"/>
                  </a:cubicBezTo>
                  <a:cubicBezTo>
                    <a:pt x="104470" y="55609"/>
                    <a:pt x="104470" y="55609"/>
                    <a:pt x="104470" y="55609"/>
                  </a:cubicBezTo>
                  <a:lnTo>
                    <a:pt x="94588" y="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97" name="Shape 1424">
              <a:extLst>
                <a:ext uri="{FF2B5EF4-FFF2-40B4-BE49-F238E27FC236}">
                  <a16:creationId xmlns:a16="http://schemas.microsoft.com/office/drawing/2014/main" id="{028C3DD3-069E-1E63-BE04-8880B2917CCF}"/>
                </a:ext>
              </a:extLst>
            </p:cNvPr>
            <p:cNvSpPr/>
            <p:nvPr/>
          </p:nvSpPr>
          <p:spPr>
            <a:xfrm>
              <a:off x="9063307" y="2987406"/>
              <a:ext cx="604444" cy="5964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7" y="111780"/>
                  </a:moveTo>
                  <a:lnTo>
                    <a:pt x="19459" y="111780"/>
                  </a:lnTo>
                  <a:lnTo>
                    <a:pt x="20270" y="114246"/>
                  </a:lnTo>
                  <a:lnTo>
                    <a:pt x="25135" y="118356"/>
                  </a:lnTo>
                  <a:lnTo>
                    <a:pt x="29189" y="119999"/>
                  </a:lnTo>
                  <a:lnTo>
                    <a:pt x="30810" y="119999"/>
                  </a:lnTo>
                  <a:lnTo>
                    <a:pt x="35675" y="114246"/>
                  </a:lnTo>
                  <a:lnTo>
                    <a:pt x="38918" y="116712"/>
                  </a:lnTo>
                  <a:lnTo>
                    <a:pt x="46216" y="115068"/>
                  </a:lnTo>
                  <a:lnTo>
                    <a:pt x="51891" y="110136"/>
                  </a:lnTo>
                  <a:lnTo>
                    <a:pt x="60810" y="105205"/>
                  </a:lnTo>
                  <a:lnTo>
                    <a:pt x="64054" y="102739"/>
                  </a:lnTo>
                  <a:lnTo>
                    <a:pt x="63243" y="96164"/>
                  </a:lnTo>
                  <a:lnTo>
                    <a:pt x="64054" y="92054"/>
                  </a:lnTo>
                  <a:lnTo>
                    <a:pt x="68108" y="87945"/>
                  </a:lnTo>
                  <a:lnTo>
                    <a:pt x="70540" y="81369"/>
                  </a:lnTo>
                  <a:lnTo>
                    <a:pt x="72972" y="71506"/>
                  </a:lnTo>
                  <a:lnTo>
                    <a:pt x="73783" y="65753"/>
                  </a:lnTo>
                  <a:lnTo>
                    <a:pt x="77027" y="67397"/>
                  </a:lnTo>
                  <a:lnTo>
                    <a:pt x="81081" y="69041"/>
                  </a:lnTo>
                  <a:lnTo>
                    <a:pt x="82702" y="69863"/>
                  </a:lnTo>
                  <a:lnTo>
                    <a:pt x="83513" y="68219"/>
                  </a:lnTo>
                  <a:lnTo>
                    <a:pt x="85945" y="61643"/>
                  </a:lnTo>
                  <a:lnTo>
                    <a:pt x="87567" y="58356"/>
                  </a:lnTo>
                  <a:lnTo>
                    <a:pt x="88378" y="55068"/>
                  </a:lnTo>
                  <a:lnTo>
                    <a:pt x="89189" y="55068"/>
                  </a:lnTo>
                  <a:lnTo>
                    <a:pt x="91621" y="55068"/>
                  </a:lnTo>
                  <a:lnTo>
                    <a:pt x="92432" y="56712"/>
                  </a:lnTo>
                  <a:lnTo>
                    <a:pt x="96486" y="49315"/>
                  </a:lnTo>
                  <a:lnTo>
                    <a:pt x="98918" y="46849"/>
                  </a:lnTo>
                  <a:lnTo>
                    <a:pt x="100540" y="44383"/>
                  </a:lnTo>
                  <a:lnTo>
                    <a:pt x="102162" y="38630"/>
                  </a:lnTo>
                  <a:lnTo>
                    <a:pt x="102162" y="32054"/>
                  </a:lnTo>
                  <a:lnTo>
                    <a:pt x="109459" y="36164"/>
                  </a:lnTo>
                  <a:lnTo>
                    <a:pt x="114324" y="38630"/>
                  </a:lnTo>
                  <a:lnTo>
                    <a:pt x="115945" y="38630"/>
                  </a:lnTo>
                  <a:lnTo>
                    <a:pt x="118378" y="36164"/>
                  </a:lnTo>
                  <a:lnTo>
                    <a:pt x="120000" y="35342"/>
                  </a:lnTo>
                  <a:lnTo>
                    <a:pt x="119189" y="35342"/>
                  </a:lnTo>
                  <a:lnTo>
                    <a:pt x="117567" y="29589"/>
                  </a:lnTo>
                  <a:lnTo>
                    <a:pt x="114324" y="25479"/>
                  </a:lnTo>
                  <a:lnTo>
                    <a:pt x="105405" y="23013"/>
                  </a:lnTo>
                  <a:lnTo>
                    <a:pt x="99729" y="25479"/>
                  </a:lnTo>
                  <a:lnTo>
                    <a:pt x="97297" y="25479"/>
                  </a:lnTo>
                  <a:lnTo>
                    <a:pt x="92432" y="28767"/>
                  </a:lnTo>
                  <a:lnTo>
                    <a:pt x="91621" y="27945"/>
                  </a:lnTo>
                  <a:lnTo>
                    <a:pt x="90810" y="27945"/>
                  </a:lnTo>
                  <a:lnTo>
                    <a:pt x="86756" y="32876"/>
                  </a:lnTo>
                  <a:lnTo>
                    <a:pt x="82702" y="32876"/>
                  </a:lnTo>
                  <a:lnTo>
                    <a:pt x="76216" y="41095"/>
                  </a:lnTo>
                  <a:lnTo>
                    <a:pt x="73783" y="41095"/>
                  </a:lnTo>
                  <a:lnTo>
                    <a:pt x="71351" y="27123"/>
                  </a:lnTo>
                  <a:lnTo>
                    <a:pt x="46216" y="32054"/>
                  </a:lnTo>
                  <a:lnTo>
                    <a:pt x="41351" y="0"/>
                  </a:lnTo>
                  <a:lnTo>
                    <a:pt x="38918" y="0"/>
                  </a:lnTo>
                  <a:lnTo>
                    <a:pt x="38108" y="2465"/>
                  </a:lnTo>
                  <a:lnTo>
                    <a:pt x="38918" y="4931"/>
                  </a:lnTo>
                  <a:lnTo>
                    <a:pt x="38918" y="5753"/>
                  </a:lnTo>
                  <a:lnTo>
                    <a:pt x="38918" y="12328"/>
                  </a:lnTo>
                  <a:lnTo>
                    <a:pt x="38918" y="15616"/>
                  </a:lnTo>
                  <a:lnTo>
                    <a:pt x="38108" y="18082"/>
                  </a:lnTo>
                  <a:lnTo>
                    <a:pt x="38108" y="23013"/>
                  </a:lnTo>
                  <a:lnTo>
                    <a:pt x="37297" y="29589"/>
                  </a:lnTo>
                  <a:lnTo>
                    <a:pt x="37297" y="32054"/>
                  </a:lnTo>
                  <a:lnTo>
                    <a:pt x="35675" y="36164"/>
                  </a:lnTo>
                  <a:lnTo>
                    <a:pt x="29189" y="41917"/>
                  </a:lnTo>
                  <a:lnTo>
                    <a:pt x="26756" y="45205"/>
                  </a:lnTo>
                  <a:lnTo>
                    <a:pt x="22702" y="45205"/>
                  </a:lnTo>
                  <a:lnTo>
                    <a:pt x="19459" y="50136"/>
                  </a:lnTo>
                  <a:lnTo>
                    <a:pt x="17027" y="53424"/>
                  </a:lnTo>
                  <a:lnTo>
                    <a:pt x="16216" y="61643"/>
                  </a:lnTo>
                  <a:lnTo>
                    <a:pt x="15405" y="62465"/>
                  </a:lnTo>
                  <a:lnTo>
                    <a:pt x="12162" y="59999"/>
                  </a:lnTo>
                  <a:lnTo>
                    <a:pt x="9729" y="62465"/>
                  </a:lnTo>
                  <a:lnTo>
                    <a:pt x="7297" y="71506"/>
                  </a:lnTo>
                  <a:lnTo>
                    <a:pt x="7297" y="74794"/>
                  </a:lnTo>
                  <a:lnTo>
                    <a:pt x="5675" y="77260"/>
                  </a:lnTo>
                  <a:lnTo>
                    <a:pt x="2432" y="80547"/>
                  </a:lnTo>
                  <a:lnTo>
                    <a:pt x="0" y="83013"/>
                  </a:lnTo>
                  <a:lnTo>
                    <a:pt x="2432" y="93698"/>
                  </a:lnTo>
                  <a:lnTo>
                    <a:pt x="4054" y="98630"/>
                  </a:lnTo>
                  <a:lnTo>
                    <a:pt x="8108" y="104383"/>
                  </a:lnTo>
                  <a:lnTo>
                    <a:pt x="12162" y="108493"/>
                  </a:lnTo>
                  <a:lnTo>
                    <a:pt x="15405" y="113424"/>
                  </a:lnTo>
                  <a:lnTo>
                    <a:pt x="16216" y="113424"/>
                  </a:lnTo>
                  <a:lnTo>
                    <a:pt x="17027" y="11178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98" name="Shape 1425">
              <a:extLst>
                <a:ext uri="{FF2B5EF4-FFF2-40B4-BE49-F238E27FC236}">
                  <a16:creationId xmlns:a16="http://schemas.microsoft.com/office/drawing/2014/main" id="{CA5A50D6-1B87-81C9-1AA3-90D41AB65B4B}"/>
                </a:ext>
              </a:extLst>
            </p:cNvPr>
            <p:cNvSpPr/>
            <p:nvPr/>
          </p:nvSpPr>
          <p:spPr>
            <a:xfrm>
              <a:off x="8177063" y="3306045"/>
              <a:ext cx="963838" cy="4983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711" y="92459"/>
                  </a:moveTo>
                  <a:lnTo>
                    <a:pt x="105254" y="89508"/>
                  </a:lnTo>
                  <a:lnTo>
                    <a:pt x="106779" y="87540"/>
                  </a:lnTo>
                  <a:lnTo>
                    <a:pt x="108813" y="86557"/>
                  </a:lnTo>
                  <a:lnTo>
                    <a:pt x="110338" y="77704"/>
                  </a:lnTo>
                  <a:lnTo>
                    <a:pt x="111864" y="72786"/>
                  </a:lnTo>
                  <a:lnTo>
                    <a:pt x="117457" y="68852"/>
                  </a:lnTo>
                  <a:lnTo>
                    <a:pt x="119491" y="62950"/>
                  </a:lnTo>
                  <a:lnTo>
                    <a:pt x="120000" y="59016"/>
                  </a:lnTo>
                  <a:lnTo>
                    <a:pt x="117966" y="53114"/>
                  </a:lnTo>
                  <a:lnTo>
                    <a:pt x="115423" y="48196"/>
                  </a:lnTo>
                  <a:lnTo>
                    <a:pt x="112881" y="41311"/>
                  </a:lnTo>
                  <a:lnTo>
                    <a:pt x="111864" y="35409"/>
                  </a:lnTo>
                  <a:lnTo>
                    <a:pt x="110338" y="22622"/>
                  </a:lnTo>
                  <a:lnTo>
                    <a:pt x="110847" y="21639"/>
                  </a:lnTo>
                  <a:lnTo>
                    <a:pt x="109322" y="21639"/>
                  </a:lnTo>
                  <a:lnTo>
                    <a:pt x="107288" y="17704"/>
                  </a:lnTo>
                  <a:lnTo>
                    <a:pt x="105254" y="12786"/>
                  </a:lnTo>
                  <a:lnTo>
                    <a:pt x="103728" y="9836"/>
                  </a:lnTo>
                  <a:lnTo>
                    <a:pt x="103220" y="10819"/>
                  </a:lnTo>
                  <a:lnTo>
                    <a:pt x="102203" y="11803"/>
                  </a:lnTo>
                  <a:lnTo>
                    <a:pt x="101186" y="14754"/>
                  </a:lnTo>
                  <a:lnTo>
                    <a:pt x="100677" y="15737"/>
                  </a:lnTo>
                  <a:lnTo>
                    <a:pt x="97627" y="16721"/>
                  </a:lnTo>
                  <a:lnTo>
                    <a:pt x="95084" y="14754"/>
                  </a:lnTo>
                  <a:lnTo>
                    <a:pt x="93559" y="12786"/>
                  </a:lnTo>
                  <a:lnTo>
                    <a:pt x="93050" y="13770"/>
                  </a:lnTo>
                  <a:lnTo>
                    <a:pt x="92033" y="15737"/>
                  </a:lnTo>
                  <a:lnTo>
                    <a:pt x="92033" y="16721"/>
                  </a:lnTo>
                  <a:lnTo>
                    <a:pt x="90508" y="17704"/>
                  </a:lnTo>
                  <a:lnTo>
                    <a:pt x="89491" y="15737"/>
                  </a:lnTo>
                  <a:lnTo>
                    <a:pt x="88474" y="14754"/>
                  </a:lnTo>
                  <a:lnTo>
                    <a:pt x="86949" y="13770"/>
                  </a:lnTo>
                  <a:lnTo>
                    <a:pt x="84406" y="12786"/>
                  </a:lnTo>
                  <a:lnTo>
                    <a:pt x="83898" y="10819"/>
                  </a:lnTo>
                  <a:lnTo>
                    <a:pt x="82881" y="6885"/>
                  </a:lnTo>
                  <a:lnTo>
                    <a:pt x="80847" y="3934"/>
                  </a:lnTo>
                  <a:lnTo>
                    <a:pt x="78305" y="0"/>
                  </a:lnTo>
                  <a:lnTo>
                    <a:pt x="77796" y="983"/>
                  </a:lnTo>
                  <a:lnTo>
                    <a:pt x="75254" y="2950"/>
                  </a:lnTo>
                  <a:lnTo>
                    <a:pt x="72711" y="983"/>
                  </a:lnTo>
                  <a:lnTo>
                    <a:pt x="71694" y="1967"/>
                  </a:lnTo>
                  <a:lnTo>
                    <a:pt x="72203" y="5901"/>
                  </a:lnTo>
                  <a:lnTo>
                    <a:pt x="73220" y="6885"/>
                  </a:lnTo>
                  <a:lnTo>
                    <a:pt x="72711" y="8852"/>
                  </a:lnTo>
                  <a:lnTo>
                    <a:pt x="73220" y="14754"/>
                  </a:lnTo>
                  <a:lnTo>
                    <a:pt x="72203" y="16721"/>
                  </a:lnTo>
                  <a:lnTo>
                    <a:pt x="70169" y="16721"/>
                  </a:lnTo>
                  <a:lnTo>
                    <a:pt x="68135" y="18688"/>
                  </a:lnTo>
                  <a:lnTo>
                    <a:pt x="64067" y="19672"/>
                  </a:lnTo>
                  <a:lnTo>
                    <a:pt x="63559" y="20655"/>
                  </a:lnTo>
                  <a:lnTo>
                    <a:pt x="63559" y="22622"/>
                  </a:lnTo>
                  <a:lnTo>
                    <a:pt x="63050" y="24590"/>
                  </a:lnTo>
                  <a:lnTo>
                    <a:pt x="63050" y="28524"/>
                  </a:lnTo>
                  <a:lnTo>
                    <a:pt x="62033" y="32459"/>
                  </a:lnTo>
                  <a:lnTo>
                    <a:pt x="61016" y="36393"/>
                  </a:lnTo>
                  <a:lnTo>
                    <a:pt x="60000" y="38360"/>
                  </a:lnTo>
                  <a:lnTo>
                    <a:pt x="58474" y="38360"/>
                  </a:lnTo>
                  <a:lnTo>
                    <a:pt x="56949" y="43278"/>
                  </a:lnTo>
                  <a:lnTo>
                    <a:pt x="56949" y="46229"/>
                  </a:lnTo>
                  <a:lnTo>
                    <a:pt x="55932" y="50163"/>
                  </a:lnTo>
                  <a:lnTo>
                    <a:pt x="52881" y="51147"/>
                  </a:lnTo>
                  <a:lnTo>
                    <a:pt x="52372" y="50163"/>
                  </a:lnTo>
                  <a:lnTo>
                    <a:pt x="50847" y="47213"/>
                  </a:lnTo>
                  <a:lnTo>
                    <a:pt x="50338" y="43278"/>
                  </a:lnTo>
                  <a:lnTo>
                    <a:pt x="49322" y="43278"/>
                  </a:lnTo>
                  <a:lnTo>
                    <a:pt x="48813" y="47213"/>
                  </a:lnTo>
                  <a:lnTo>
                    <a:pt x="47288" y="50163"/>
                  </a:lnTo>
                  <a:lnTo>
                    <a:pt x="47288" y="54098"/>
                  </a:lnTo>
                  <a:lnTo>
                    <a:pt x="46779" y="57049"/>
                  </a:lnTo>
                  <a:lnTo>
                    <a:pt x="44745" y="56065"/>
                  </a:lnTo>
                  <a:lnTo>
                    <a:pt x="43728" y="54098"/>
                  </a:lnTo>
                  <a:lnTo>
                    <a:pt x="41694" y="54098"/>
                  </a:lnTo>
                  <a:lnTo>
                    <a:pt x="40677" y="55081"/>
                  </a:lnTo>
                  <a:lnTo>
                    <a:pt x="38644" y="56065"/>
                  </a:lnTo>
                  <a:lnTo>
                    <a:pt x="38644" y="60000"/>
                  </a:lnTo>
                  <a:lnTo>
                    <a:pt x="38135" y="60983"/>
                  </a:lnTo>
                  <a:lnTo>
                    <a:pt x="36101" y="59016"/>
                  </a:lnTo>
                  <a:lnTo>
                    <a:pt x="34576" y="56065"/>
                  </a:lnTo>
                  <a:lnTo>
                    <a:pt x="32033" y="56065"/>
                  </a:lnTo>
                  <a:lnTo>
                    <a:pt x="30508" y="56065"/>
                  </a:lnTo>
                  <a:lnTo>
                    <a:pt x="28983" y="60000"/>
                  </a:lnTo>
                  <a:lnTo>
                    <a:pt x="24915" y="60000"/>
                  </a:lnTo>
                  <a:lnTo>
                    <a:pt x="24915" y="64918"/>
                  </a:lnTo>
                  <a:lnTo>
                    <a:pt x="23389" y="64918"/>
                  </a:lnTo>
                  <a:lnTo>
                    <a:pt x="21864" y="65901"/>
                  </a:lnTo>
                  <a:lnTo>
                    <a:pt x="21864" y="69836"/>
                  </a:lnTo>
                  <a:lnTo>
                    <a:pt x="21864" y="70819"/>
                  </a:lnTo>
                  <a:lnTo>
                    <a:pt x="21864" y="73770"/>
                  </a:lnTo>
                  <a:lnTo>
                    <a:pt x="22372" y="76721"/>
                  </a:lnTo>
                  <a:lnTo>
                    <a:pt x="21355" y="77704"/>
                  </a:lnTo>
                  <a:lnTo>
                    <a:pt x="18305" y="79672"/>
                  </a:lnTo>
                  <a:lnTo>
                    <a:pt x="16779" y="81639"/>
                  </a:lnTo>
                  <a:lnTo>
                    <a:pt x="16779" y="86557"/>
                  </a:lnTo>
                  <a:lnTo>
                    <a:pt x="17796" y="91475"/>
                  </a:lnTo>
                  <a:lnTo>
                    <a:pt x="16779" y="92459"/>
                  </a:lnTo>
                  <a:lnTo>
                    <a:pt x="15254" y="92459"/>
                  </a:lnTo>
                  <a:lnTo>
                    <a:pt x="13728" y="92459"/>
                  </a:lnTo>
                  <a:lnTo>
                    <a:pt x="11694" y="89508"/>
                  </a:lnTo>
                  <a:lnTo>
                    <a:pt x="9661" y="87540"/>
                  </a:lnTo>
                  <a:lnTo>
                    <a:pt x="8644" y="88524"/>
                  </a:lnTo>
                  <a:lnTo>
                    <a:pt x="7118" y="91475"/>
                  </a:lnTo>
                  <a:lnTo>
                    <a:pt x="5593" y="92459"/>
                  </a:lnTo>
                  <a:lnTo>
                    <a:pt x="5084" y="95409"/>
                  </a:lnTo>
                  <a:lnTo>
                    <a:pt x="5084" y="98360"/>
                  </a:lnTo>
                  <a:lnTo>
                    <a:pt x="7118" y="100327"/>
                  </a:lnTo>
                  <a:lnTo>
                    <a:pt x="7118" y="102295"/>
                  </a:lnTo>
                  <a:lnTo>
                    <a:pt x="7118" y="105245"/>
                  </a:lnTo>
                  <a:lnTo>
                    <a:pt x="7118" y="110163"/>
                  </a:lnTo>
                  <a:lnTo>
                    <a:pt x="6101" y="113114"/>
                  </a:lnTo>
                  <a:lnTo>
                    <a:pt x="5084" y="114098"/>
                  </a:lnTo>
                  <a:lnTo>
                    <a:pt x="3559" y="114098"/>
                  </a:lnTo>
                  <a:lnTo>
                    <a:pt x="2542" y="115081"/>
                  </a:lnTo>
                  <a:lnTo>
                    <a:pt x="2542" y="115081"/>
                  </a:lnTo>
                  <a:lnTo>
                    <a:pt x="2033" y="115081"/>
                  </a:lnTo>
                  <a:lnTo>
                    <a:pt x="0" y="115081"/>
                  </a:lnTo>
                  <a:lnTo>
                    <a:pt x="0" y="116065"/>
                  </a:lnTo>
                  <a:lnTo>
                    <a:pt x="0" y="119016"/>
                  </a:lnTo>
                  <a:lnTo>
                    <a:pt x="0" y="120000"/>
                  </a:lnTo>
                  <a:lnTo>
                    <a:pt x="1016" y="119016"/>
                  </a:lnTo>
                  <a:lnTo>
                    <a:pt x="26440" y="118032"/>
                  </a:lnTo>
                  <a:lnTo>
                    <a:pt x="25423" y="109180"/>
                  </a:lnTo>
                  <a:lnTo>
                    <a:pt x="72711" y="103278"/>
                  </a:lnTo>
                  <a:lnTo>
                    <a:pt x="97627" y="98360"/>
                  </a:lnTo>
                  <a:lnTo>
                    <a:pt x="100677" y="95409"/>
                  </a:lnTo>
                  <a:lnTo>
                    <a:pt x="102711" y="92459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99" name="Shape 1426">
              <a:extLst>
                <a:ext uri="{FF2B5EF4-FFF2-40B4-BE49-F238E27FC236}">
                  <a16:creationId xmlns:a16="http://schemas.microsoft.com/office/drawing/2014/main" id="{E0383A7D-CE53-4A0D-AC95-76648FC79B63}"/>
                </a:ext>
              </a:extLst>
            </p:cNvPr>
            <p:cNvSpPr/>
            <p:nvPr/>
          </p:nvSpPr>
          <p:spPr>
            <a:xfrm>
              <a:off x="7356165" y="3130384"/>
              <a:ext cx="878073" cy="7639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440" y="104796"/>
                  </a:moveTo>
                  <a:cubicBezTo>
                    <a:pt x="112440" y="103167"/>
                    <a:pt x="112440" y="103167"/>
                    <a:pt x="112440" y="103167"/>
                  </a:cubicBezTo>
                  <a:cubicBezTo>
                    <a:pt x="112440" y="102624"/>
                    <a:pt x="112440" y="102624"/>
                    <a:pt x="112440" y="102624"/>
                  </a:cubicBezTo>
                  <a:cubicBezTo>
                    <a:pt x="114330" y="102624"/>
                    <a:pt x="114330" y="102624"/>
                    <a:pt x="114330" y="102624"/>
                  </a:cubicBezTo>
                  <a:cubicBezTo>
                    <a:pt x="114803" y="102624"/>
                    <a:pt x="114803" y="102624"/>
                    <a:pt x="114803" y="102624"/>
                  </a:cubicBezTo>
                  <a:cubicBezTo>
                    <a:pt x="115275" y="102081"/>
                    <a:pt x="115275" y="102081"/>
                    <a:pt x="115275" y="102081"/>
                  </a:cubicBezTo>
                  <a:cubicBezTo>
                    <a:pt x="116220" y="101538"/>
                    <a:pt x="116220" y="101538"/>
                    <a:pt x="116220" y="101538"/>
                  </a:cubicBezTo>
                  <a:cubicBezTo>
                    <a:pt x="117637" y="101538"/>
                    <a:pt x="117637" y="101538"/>
                    <a:pt x="117637" y="101538"/>
                  </a:cubicBezTo>
                  <a:cubicBezTo>
                    <a:pt x="119055" y="100995"/>
                    <a:pt x="119055" y="100995"/>
                    <a:pt x="119055" y="100995"/>
                  </a:cubicBezTo>
                  <a:cubicBezTo>
                    <a:pt x="120000" y="99366"/>
                    <a:pt x="120000" y="99366"/>
                    <a:pt x="120000" y="99366"/>
                  </a:cubicBezTo>
                  <a:cubicBezTo>
                    <a:pt x="120000" y="96108"/>
                    <a:pt x="120000" y="96108"/>
                    <a:pt x="120000" y="96108"/>
                  </a:cubicBezTo>
                  <a:cubicBezTo>
                    <a:pt x="120000" y="93936"/>
                    <a:pt x="120000" y="93936"/>
                    <a:pt x="120000" y="93936"/>
                  </a:cubicBezTo>
                  <a:cubicBezTo>
                    <a:pt x="120000" y="92850"/>
                    <a:pt x="120000" y="92850"/>
                    <a:pt x="120000" y="92850"/>
                  </a:cubicBezTo>
                  <a:cubicBezTo>
                    <a:pt x="118110" y="91221"/>
                    <a:pt x="118110" y="91221"/>
                    <a:pt x="118110" y="91221"/>
                  </a:cubicBezTo>
                  <a:cubicBezTo>
                    <a:pt x="118110" y="89592"/>
                    <a:pt x="118110" y="89592"/>
                    <a:pt x="118110" y="89592"/>
                  </a:cubicBezTo>
                  <a:cubicBezTo>
                    <a:pt x="118582" y="87420"/>
                    <a:pt x="118582" y="87420"/>
                    <a:pt x="118582" y="87420"/>
                  </a:cubicBezTo>
                  <a:cubicBezTo>
                    <a:pt x="116220" y="87420"/>
                    <a:pt x="116220" y="87420"/>
                    <a:pt x="116220" y="87420"/>
                  </a:cubicBezTo>
                  <a:cubicBezTo>
                    <a:pt x="114803" y="90135"/>
                    <a:pt x="114803" y="90135"/>
                    <a:pt x="114803" y="90135"/>
                  </a:cubicBezTo>
                  <a:cubicBezTo>
                    <a:pt x="114803" y="87420"/>
                    <a:pt x="114803" y="87420"/>
                    <a:pt x="114803" y="87420"/>
                  </a:cubicBezTo>
                  <a:cubicBezTo>
                    <a:pt x="112440" y="84705"/>
                    <a:pt x="112440" y="84705"/>
                    <a:pt x="112440" y="84705"/>
                  </a:cubicBezTo>
                  <a:cubicBezTo>
                    <a:pt x="112913" y="82533"/>
                    <a:pt x="112913" y="82533"/>
                    <a:pt x="112913" y="82533"/>
                  </a:cubicBezTo>
                  <a:cubicBezTo>
                    <a:pt x="113385" y="79276"/>
                    <a:pt x="113385" y="79276"/>
                    <a:pt x="113385" y="79276"/>
                  </a:cubicBezTo>
                  <a:cubicBezTo>
                    <a:pt x="111496" y="73303"/>
                    <a:pt x="111496" y="73303"/>
                    <a:pt x="111496" y="73303"/>
                  </a:cubicBezTo>
                  <a:cubicBezTo>
                    <a:pt x="109606" y="71131"/>
                    <a:pt x="109606" y="71131"/>
                    <a:pt x="109606" y="71131"/>
                  </a:cubicBezTo>
                  <a:cubicBezTo>
                    <a:pt x="103464" y="66244"/>
                    <a:pt x="103464" y="66244"/>
                    <a:pt x="103464" y="66244"/>
                  </a:cubicBezTo>
                  <a:cubicBezTo>
                    <a:pt x="102047" y="67330"/>
                    <a:pt x="102047" y="67330"/>
                    <a:pt x="102047" y="67330"/>
                  </a:cubicBezTo>
                  <a:cubicBezTo>
                    <a:pt x="98267" y="64072"/>
                    <a:pt x="98267" y="64072"/>
                    <a:pt x="98267" y="64072"/>
                  </a:cubicBezTo>
                  <a:cubicBezTo>
                    <a:pt x="95433" y="60814"/>
                    <a:pt x="95433" y="60814"/>
                    <a:pt x="95433" y="60814"/>
                  </a:cubicBezTo>
                  <a:cubicBezTo>
                    <a:pt x="95433" y="57556"/>
                    <a:pt x="95433" y="57556"/>
                    <a:pt x="95433" y="57556"/>
                  </a:cubicBezTo>
                  <a:cubicBezTo>
                    <a:pt x="96377" y="54298"/>
                    <a:pt x="96377" y="54298"/>
                    <a:pt x="96377" y="54298"/>
                  </a:cubicBezTo>
                  <a:cubicBezTo>
                    <a:pt x="96850" y="52126"/>
                    <a:pt x="96850" y="52126"/>
                    <a:pt x="96850" y="52126"/>
                  </a:cubicBezTo>
                  <a:cubicBezTo>
                    <a:pt x="97322" y="49411"/>
                    <a:pt x="97322" y="49411"/>
                    <a:pt x="97322" y="49411"/>
                  </a:cubicBezTo>
                  <a:cubicBezTo>
                    <a:pt x="98740" y="45610"/>
                    <a:pt x="98740" y="45610"/>
                    <a:pt x="98740" y="45610"/>
                  </a:cubicBezTo>
                  <a:cubicBezTo>
                    <a:pt x="97322" y="43438"/>
                    <a:pt x="97322" y="43438"/>
                    <a:pt x="97322" y="43438"/>
                  </a:cubicBezTo>
                  <a:cubicBezTo>
                    <a:pt x="95433" y="41266"/>
                    <a:pt x="95433" y="41266"/>
                    <a:pt x="95433" y="41266"/>
                  </a:cubicBezTo>
                  <a:cubicBezTo>
                    <a:pt x="92598" y="41266"/>
                    <a:pt x="92598" y="41266"/>
                    <a:pt x="92598" y="41266"/>
                  </a:cubicBezTo>
                  <a:cubicBezTo>
                    <a:pt x="91181" y="42352"/>
                    <a:pt x="91181" y="42352"/>
                    <a:pt x="91181" y="42352"/>
                  </a:cubicBezTo>
                  <a:cubicBezTo>
                    <a:pt x="90236" y="43981"/>
                    <a:pt x="90236" y="43981"/>
                    <a:pt x="90236" y="43981"/>
                  </a:cubicBezTo>
                  <a:cubicBezTo>
                    <a:pt x="87874" y="41266"/>
                    <a:pt x="87874" y="41266"/>
                    <a:pt x="87874" y="41266"/>
                  </a:cubicBezTo>
                  <a:cubicBezTo>
                    <a:pt x="87874" y="36380"/>
                    <a:pt x="87874" y="36380"/>
                    <a:pt x="87874" y="36380"/>
                  </a:cubicBezTo>
                  <a:cubicBezTo>
                    <a:pt x="85511" y="32579"/>
                    <a:pt x="85511" y="32579"/>
                    <a:pt x="85511" y="32579"/>
                  </a:cubicBezTo>
                  <a:cubicBezTo>
                    <a:pt x="77007" y="24434"/>
                    <a:pt x="77007" y="24434"/>
                    <a:pt x="77007" y="24434"/>
                  </a:cubicBezTo>
                  <a:cubicBezTo>
                    <a:pt x="73700" y="17918"/>
                    <a:pt x="73700" y="17918"/>
                    <a:pt x="73700" y="17918"/>
                  </a:cubicBezTo>
                  <a:cubicBezTo>
                    <a:pt x="73700" y="11945"/>
                    <a:pt x="73700" y="11945"/>
                    <a:pt x="73700" y="11945"/>
                  </a:cubicBezTo>
                  <a:cubicBezTo>
                    <a:pt x="73700" y="5972"/>
                    <a:pt x="73700" y="5972"/>
                    <a:pt x="73700" y="5972"/>
                  </a:cubicBezTo>
                  <a:cubicBezTo>
                    <a:pt x="74645" y="5429"/>
                    <a:pt x="74645" y="5429"/>
                    <a:pt x="74645" y="5429"/>
                  </a:cubicBezTo>
                  <a:cubicBezTo>
                    <a:pt x="68976" y="0"/>
                    <a:pt x="68976" y="0"/>
                    <a:pt x="68976" y="0"/>
                  </a:cubicBezTo>
                  <a:cubicBezTo>
                    <a:pt x="0" y="1085"/>
                    <a:pt x="0" y="1085"/>
                    <a:pt x="0" y="1085"/>
                  </a:cubicBezTo>
                  <a:cubicBezTo>
                    <a:pt x="472" y="2171"/>
                    <a:pt x="472" y="2171"/>
                    <a:pt x="472" y="2171"/>
                  </a:cubicBezTo>
                  <a:cubicBezTo>
                    <a:pt x="1889" y="3257"/>
                    <a:pt x="1889" y="3257"/>
                    <a:pt x="1889" y="3257"/>
                  </a:cubicBezTo>
                  <a:cubicBezTo>
                    <a:pt x="2362" y="5972"/>
                    <a:pt x="2362" y="5972"/>
                    <a:pt x="2362" y="5972"/>
                  </a:cubicBezTo>
                  <a:cubicBezTo>
                    <a:pt x="1417" y="7058"/>
                    <a:pt x="1417" y="7058"/>
                    <a:pt x="1417" y="7058"/>
                  </a:cubicBezTo>
                  <a:cubicBezTo>
                    <a:pt x="2362" y="8687"/>
                    <a:pt x="2362" y="8687"/>
                    <a:pt x="2362" y="8687"/>
                  </a:cubicBezTo>
                  <a:cubicBezTo>
                    <a:pt x="2362" y="8687"/>
                    <a:pt x="1889" y="8687"/>
                    <a:pt x="2362" y="9230"/>
                  </a:cubicBezTo>
                  <a:cubicBezTo>
                    <a:pt x="2834" y="9773"/>
                    <a:pt x="5196" y="10316"/>
                    <a:pt x="5196" y="10316"/>
                  </a:cubicBezTo>
                  <a:cubicBezTo>
                    <a:pt x="5669" y="13574"/>
                    <a:pt x="5669" y="13574"/>
                    <a:pt x="5669" y="13574"/>
                  </a:cubicBezTo>
                  <a:cubicBezTo>
                    <a:pt x="6614" y="15746"/>
                    <a:pt x="6614" y="15746"/>
                    <a:pt x="6614" y="15746"/>
                  </a:cubicBezTo>
                  <a:cubicBezTo>
                    <a:pt x="6614" y="15746"/>
                    <a:pt x="6614" y="15746"/>
                    <a:pt x="6614" y="15746"/>
                  </a:cubicBezTo>
                  <a:cubicBezTo>
                    <a:pt x="8503" y="19004"/>
                    <a:pt x="8503" y="19004"/>
                    <a:pt x="8503" y="19004"/>
                  </a:cubicBezTo>
                  <a:cubicBezTo>
                    <a:pt x="9448" y="21176"/>
                    <a:pt x="9448" y="21176"/>
                    <a:pt x="9448" y="21176"/>
                  </a:cubicBezTo>
                  <a:cubicBezTo>
                    <a:pt x="13700" y="21176"/>
                    <a:pt x="13700" y="21176"/>
                    <a:pt x="13700" y="21176"/>
                  </a:cubicBezTo>
                  <a:cubicBezTo>
                    <a:pt x="14645" y="21176"/>
                    <a:pt x="14645" y="21176"/>
                    <a:pt x="14645" y="21176"/>
                  </a:cubicBezTo>
                  <a:cubicBezTo>
                    <a:pt x="14645" y="23891"/>
                    <a:pt x="14645" y="23891"/>
                    <a:pt x="14645" y="23891"/>
                  </a:cubicBezTo>
                  <a:cubicBezTo>
                    <a:pt x="13228" y="27149"/>
                    <a:pt x="13228" y="27149"/>
                    <a:pt x="13228" y="27149"/>
                  </a:cubicBezTo>
                  <a:cubicBezTo>
                    <a:pt x="11811" y="29864"/>
                    <a:pt x="11811" y="29864"/>
                    <a:pt x="11811" y="29864"/>
                  </a:cubicBezTo>
                  <a:cubicBezTo>
                    <a:pt x="14645" y="33122"/>
                    <a:pt x="14645" y="33122"/>
                    <a:pt x="14645" y="33122"/>
                  </a:cubicBezTo>
                  <a:cubicBezTo>
                    <a:pt x="15590" y="36380"/>
                    <a:pt x="15590" y="36380"/>
                    <a:pt x="15590" y="36380"/>
                  </a:cubicBezTo>
                  <a:cubicBezTo>
                    <a:pt x="17007" y="37466"/>
                    <a:pt x="17007" y="37466"/>
                    <a:pt x="17007" y="37466"/>
                  </a:cubicBezTo>
                  <a:cubicBezTo>
                    <a:pt x="19842" y="39095"/>
                    <a:pt x="19842" y="39095"/>
                    <a:pt x="19842" y="39095"/>
                  </a:cubicBezTo>
                  <a:cubicBezTo>
                    <a:pt x="19842" y="95565"/>
                    <a:pt x="19842" y="95565"/>
                    <a:pt x="19842" y="95565"/>
                  </a:cubicBezTo>
                  <a:cubicBezTo>
                    <a:pt x="19842" y="109140"/>
                    <a:pt x="19842" y="109140"/>
                    <a:pt x="19842" y="109140"/>
                  </a:cubicBezTo>
                  <a:cubicBezTo>
                    <a:pt x="101574" y="106968"/>
                    <a:pt x="101574" y="106968"/>
                    <a:pt x="101574" y="106968"/>
                  </a:cubicBezTo>
                  <a:cubicBezTo>
                    <a:pt x="102047" y="110226"/>
                    <a:pt x="102047" y="110226"/>
                    <a:pt x="102047" y="110226"/>
                  </a:cubicBezTo>
                  <a:cubicBezTo>
                    <a:pt x="96850" y="120000"/>
                    <a:pt x="96850" y="120000"/>
                    <a:pt x="96850" y="120000"/>
                  </a:cubicBezTo>
                  <a:cubicBezTo>
                    <a:pt x="110078" y="118914"/>
                    <a:pt x="110078" y="118914"/>
                    <a:pt x="110078" y="118914"/>
                  </a:cubicBezTo>
                  <a:cubicBezTo>
                    <a:pt x="110551" y="117285"/>
                    <a:pt x="110551" y="117285"/>
                    <a:pt x="110551" y="117285"/>
                  </a:cubicBezTo>
                  <a:cubicBezTo>
                    <a:pt x="111496" y="115656"/>
                    <a:pt x="111496" y="115656"/>
                    <a:pt x="111496" y="115656"/>
                  </a:cubicBezTo>
                  <a:cubicBezTo>
                    <a:pt x="111496" y="115656"/>
                    <a:pt x="112440" y="115113"/>
                    <a:pt x="111968" y="114570"/>
                  </a:cubicBezTo>
                  <a:cubicBezTo>
                    <a:pt x="111968" y="114027"/>
                    <a:pt x="111023" y="112398"/>
                    <a:pt x="111023" y="112398"/>
                  </a:cubicBezTo>
                  <a:cubicBezTo>
                    <a:pt x="110551" y="111855"/>
                    <a:pt x="110551" y="111855"/>
                    <a:pt x="110551" y="111855"/>
                  </a:cubicBezTo>
                  <a:cubicBezTo>
                    <a:pt x="111023" y="110769"/>
                    <a:pt x="111023" y="110769"/>
                    <a:pt x="111023" y="110769"/>
                  </a:cubicBezTo>
                  <a:cubicBezTo>
                    <a:pt x="111968" y="110226"/>
                    <a:pt x="111968" y="110226"/>
                    <a:pt x="111968" y="110226"/>
                  </a:cubicBezTo>
                  <a:cubicBezTo>
                    <a:pt x="112440" y="108597"/>
                    <a:pt x="112440" y="108597"/>
                    <a:pt x="112440" y="108597"/>
                  </a:cubicBezTo>
                  <a:cubicBezTo>
                    <a:pt x="112440" y="106968"/>
                    <a:pt x="112440" y="106968"/>
                    <a:pt x="112440" y="106968"/>
                  </a:cubicBezTo>
                  <a:cubicBezTo>
                    <a:pt x="112440" y="105339"/>
                    <a:pt x="112440" y="105339"/>
                    <a:pt x="112440" y="105339"/>
                  </a:cubicBezTo>
                  <a:lnTo>
                    <a:pt x="112440" y="104796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100" name="Shape 1427">
              <a:extLst>
                <a:ext uri="{FF2B5EF4-FFF2-40B4-BE49-F238E27FC236}">
                  <a16:creationId xmlns:a16="http://schemas.microsoft.com/office/drawing/2014/main" id="{EB70475C-CB31-5E71-C54D-78400C9168B2}"/>
                </a:ext>
              </a:extLst>
            </p:cNvPr>
            <p:cNvSpPr/>
            <p:nvPr/>
          </p:nvSpPr>
          <p:spPr>
            <a:xfrm>
              <a:off x="7200969" y="1663822"/>
              <a:ext cx="849487" cy="988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46" y="69917"/>
                  </a:moveTo>
                  <a:lnTo>
                    <a:pt x="80192" y="66942"/>
                  </a:lnTo>
                  <a:lnTo>
                    <a:pt x="80192" y="55041"/>
                  </a:lnTo>
                  <a:lnTo>
                    <a:pt x="83076" y="53057"/>
                  </a:lnTo>
                  <a:lnTo>
                    <a:pt x="92884" y="45123"/>
                  </a:lnTo>
                  <a:lnTo>
                    <a:pt x="97500" y="39669"/>
                  </a:lnTo>
                  <a:lnTo>
                    <a:pt x="106730" y="34214"/>
                  </a:lnTo>
                  <a:lnTo>
                    <a:pt x="120000" y="27272"/>
                  </a:lnTo>
                  <a:lnTo>
                    <a:pt x="115384" y="26280"/>
                  </a:lnTo>
                  <a:lnTo>
                    <a:pt x="105576" y="25785"/>
                  </a:lnTo>
                  <a:lnTo>
                    <a:pt x="97500" y="24297"/>
                  </a:lnTo>
                  <a:lnTo>
                    <a:pt x="95769" y="25785"/>
                  </a:lnTo>
                  <a:lnTo>
                    <a:pt x="93461" y="27272"/>
                  </a:lnTo>
                  <a:lnTo>
                    <a:pt x="88846" y="27272"/>
                  </a:lnTo>
                  <a:lnTo>
                    <a:pt x="87115" y="25289"/>
                  </a:lnTo>
                  <a:lnTo>
                    <a:pt x="84807" y="23801"/>
                  </a:lnTo>
                  <a:lnTo>
                    <a:pt x="78461" y="22314"/>
                  </a:lnTo>
                  <a:lnTo>
                    <a:pt x="76730" y="22314"/>
                  </a:lnTo>
                  <a:lnTo>
                    <a:pt x="74423" y="21322"/>
                  </a:lnTo>
                  <a:lnTo>
                    <a:pt x="73846" y="20826"/>
                  </a:lnTo>
                  <a:lnTo>
                    <a:pt x="68653" y="20330"/>
                  </a:lnTo>
                  <a:lnTo>
                    <a:pt x="65769" y="17851"/>
                  </a:lnTo>
                  <a:lnTo>
                    <a:pt x="69230" y="19338"/>
                  </a:lnTo>
                  <a:lnTo>
                    <a:pt x="70961" y="17851"/>
                  </a:lnTo>
                  <a:lnTo>
                    <a:pt x="68653" y="17355"/>
                  </a:lnTo>
                  <a:lnTo>
                    <a:pt x="65769" y="17355"/>
                  </a:lnTo>
                  <a:lnTo>
                    <a:pt x="62884" y="17355"/>
                  </a:lnTo>
                  <a:lnTo>
                    <a:pt x="60576" y="17355"/>
                  </a:lnTo>
                  <a:lnTo>
                    <a:pt x="57692" y="17355"/>
                  </a:lnTo>
                  <a:lnTo>
                    <a:pt x="55961" y="19338"/>
                  </a:lnTo>
                  <a:lnTo>
                    <a:pt x="53653" y="19338"/>
                  </a:lnTo>
                  <a:lnTo>
                    <a:pt x="50192" y="16859"/>
                  </a:lnTo>
                  <a:lnTo>
                    <a:pt x="48461" y="16859"/>
                  </a:lnTo>
                  <a:lnTo>
                    <a:pt x="46153" y="16859"/>
                  </a:lnTo>
                  <a:lnTo>
                    <a:pt x="42115" y="15867"/>
                  </a:lnTo>
                  <a:lnTo>
                    <a:pt x="39230" y="11900"/>
                  </a:lnTo>
                  <a:lnTo>
                    <a:pt x="39230" y="11900"/>
                  </a:lnTo>
                  <a:lnTo>
                    <a:pt x="38076" y="9917"/>
                  </a:lnTo>
                  <a:lnTo>
                    <a:pt x="35769" y="9917"/>
                  </a:lnTo>
                  <a:lnTo>
                    <a:pt x="33461" y="9917"/>
                  </a:lnTo>
                  <a:lnTo>
                    <a:pt x="31730" y="9917"/>
                  </a:lnTo>
                  <a:lnTo>
                    <a:pt x="31153" y="7933"/>
                  </a:lnTo>
                  <a:lnTo>
                    <a:pt x="32884" y="5950"/>
                  </a:lnTo>
                  <a:lnTo>
                    <a:pt x="33461" y="3966"/>
                  </a:lnTo>
                  <a:lnTo>
                    <a:pt x="35769" y="2479"/>
                  </a:lnTo>
                  <a:lnTo>
                    <a:pt x="34615" y="991"/>
                  </a:lnTo>
                  <a:lnTo>
                    <a:pt x="34615" y="991"/>
                  </a:lnTo>
                  <a:lnTo>
                    <a:pt x="32307" y="0"/>
                  </a:lnTo>
                  <a:lnTo>
                    <a:pt x="32307" y="4958"/>
                  </a:lnTo>
                  <a:lnTo>
                    <a:pt x="31153" y="5950"/>
                  </a:lnTo>
                  <a:lnTo>
                    <a:pt x="30000" y="7933"/>
                  </a:lnTo>
                  <a:lnTo>
                    <a:pt x="0" y="7933"/>
                  </a:lnTo>
                  <a:lnTo>
                    <a:pt x="576" y="9917"/>
                  </a:lnTo>
                  <a:lnTo>
                    <a:pt x="576" y="11404"/>
                  </a:lnTo>
                  <a:lnTo>
                    <a:pt x="576" y="11900"/>
                  </a:lnTo>
                  <a:lnTo>
                    <a:pt x="2307" y="12892"/>
                  </a:lnTo>
                  <a:lnTo>
                    <a:pt x="2307" y="14876"/>
                  </a:lnTo>
                  <a:lnTo>
                    <a:pt x="1730" y="15371"/>
                  </a:lnTo>
                  <a:lnTo>
                    <a:pt x="576" y="16363"/>
                  </a:lnTo>
                  <a:lnTo>
                    <a:pt x="576" y="16859"/>
                  </a:lnTo>
                  <a:lnTo>
                    <a:pt x="576" y="18842"/>
                  </a:lnTo>
                  <a:lnTo>
                    <a:pt x="1153" y="19834"/>
                  </a:lnTo>
                  <a:lnTo>
                    <a:pt x="1730" y="22314"/>
                  </a:lnTo>
                  <a:lnTo>
                    <a:pt x="576" y="25289"/>
                  </a:lnTo>
                  <a:lnTo>
                    <a:pt x="1730" y="27768"/>
                  </a:lnTo>
                  <a:lnTo>
                    <a:pt x="3461" y="31735"/>
                  </a:lnTo>
                  <a:lnTo>
                    <a:pt x="5192" y="34710"/>
                  </a:lnTo>
                  <a:lnTo>
                    <a:pt x="5192" y="38677"/>
                  </a:lnTo>
                  <a:lnTo>
                    <a:pt x="5769" y="45619"/>
                  </a:lnTo>
                  <a:lnTo>
                    <a:pt x="5769" y="51570"/>
                  </a:lnTo>
                  <a:lnTo>
                    <a:pt x="5769" y="55537"/>
                  </a:lnTo>
                  <a:lnTo>
                    <a:pt x="6923" y="56528"/>
                  </a:lnTo>
                  <a:lnTo>
                    <a:pt x="6923" y="57520"/>
                  </a:lnTo>
                  <a:lnTo>
                    <a:pt x="6923" y="60495"/>
                  </a:lnTo>
                  <a:lnTo>
                    <a:pt x="8653" y="61487"/>
                  </a:lnTo>
                  <a:lnTo>
                    <a:pt x="9807" y="62975"/>
                  </a:lnTo>
                  <a:lnTo>
                    <a:pt x="10384" y="65454"/>
                  </a:lnTo>
                  <a:lnTo>
                    <a:pt x="10384" y="67438"/>
                  </a:lnTo>
                  <a:lnTo>
                    <a:pt x="10384" y="69917"/>
                  </a:lnTo>
                  <a:lnTo>
                    <a:pt x="9230" y="70413"/>
                  </a:lnTo>
                  <a:lnTo>
                    <a:pt x="9230" y="70413"/>
                  </a:lnTo>
                  <a:lnTo>
                    <a:pt x="9807" y="71404"/>
                  </a:lnTo>
                  <a:lnTo>
                    <a:pt x="7500" y="72892"/>
                  </a:lnTo>
                  <a:lnTo>
                    <a:pt x="6346" y="74380"/>
                  </a:lnTo>
                  <a:lnTo>
                    <a:pt x="4615" y="75371"/>
                  </a:lnTo>
                  <a:lnTo>
                    <a:pt x="4615" y="76363"/>
                  </a:lnTo>
                  <a:lnTo>
                    <a:pt x="4615" y="77355"/>
                  </a:lnTo>
                  <a:lnTo>
                    <a:pt x="5192" y="78347"/>
                  </a:lnTo>
                  <a:lnTo>
                    <a:pt x="6923" y="79338"/>
                  </a:lnTo>
                  <a:lnTo>
                    <a:pt x="6923" y="80826"/>
                  </a:lnTo>
                  <a:lnTo>
                    <a:pt x="9807" y="81322"/>
                  </a:lnTo>
                  <a:lnTo>
                    <a:pt x="10384" y="82809"/>
                  </a:lnTo>
                  <a:lnTo>
                    <a:pt x="12115" y="83801"/>
                  </a:lnTo>
                  <a:lnTo>
                    <a:pt x="10384" y="120000"/>
                  </a:lnTo>
                  <a:lnTo>
                    <a:pt x="99230" y="118512"/>
                  </a:lnTo>
                  <a:lnTo>
                    <a:pt x="99807" y="115537"/>
                  </a:lnTo>
                  <a:lnTo>
                    <a:pt x="99230" y="112561"/>
                  </a:lnTo>
                  <a:lnTo>
                    <a:pt x="95769" y="109090"/>
                  </a:lnTo>
                  <a:lnTo>
                    <a:pt x="92307" y="107107"/>
                  </a:lnTo>
                  <a:lnTo>
                    <a:pt x="90576" y="105619"/>
                  </a:lnTo>
                  <a:lnTo>
                    <a:pt x="86538" y="101157"/>
                  </a:lnTo>
                  <a:lnTo>
                    <a:pt x="79615" y="97685"/>
                  </a:lnTo>
                  <a:lnTo>
                    <a:pt x="75000" y="95702"/>
                  </a:lnTo>
                  <a:lnTo>
                    <a:pt x="72115" y="93719"/>
                  </a:lnTo>
                  <a:lnTo>
                    <a:pt x="72692" y="86280"/>
                  </a:lnTo>
                  <a:lnTo>
                    <a:pt x="73846" y="78842"/>
                  </a:lnTo>
                  <a:lnTo>
                    <a:pt x="72692" y="78842"/>
                  </a:lnTo>
                  <a:lnTo>
                    <a:pt x="70384" y="76363"/>
                  </a:lnTo>
                  <a:lnTo>
                    <a:pt x="72692" y="71900"/>
                  </a:lnTo>
                  <a:lnTo>
                    <a:pt x="73846" y="69917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cxnSp>
          <p:nvCxnSpPr>
            <p:cNvPr id="101" name="Shape 1428">
              <a:extLst>
                <a:ext uri="{FF2B5EF4-FFF2-40B4-BE49-F238E27FC236}">
                  <a16:creationId xmlns:a16="http://schemas.microsoft.com/office/drawing/2014/main" id="{B6503A4B-5411-8FB9-3B7A-BA0A075E3E10}"/>
                </a:ext>
              </a:extLst>
            </p:cNvPr>
            <p:cNvCxnSpPr/>
            <p:nvPr/>
          </p:nvCxnSpPr>
          <p:spPr>
            <a:xfrm>
              <a:off x="7780908" y="2133612"/>
              <a:ext cx="0" cy="0"/>
            </a:xfrm>
            <a:prstGeom prst="straightConnector1">
              <a:avLst/>
            </a:prstGeom>
            <a:grpFill/>
            <a:ln w="31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Shape 1429">
              <a:extLst>
                <a:ext uri="{FF2B5EF4-FFF2-40B4-BE49-F238E27FC236}">
                  <a16:creationId xmlns:a16="http://schemas.microsoft.com/office/drawing/2014/main" id="{F8FBEE86-46AE-51AC-3351-2EA98EBF07DB}"/>
                </a:ext>
              </a:extLst>
            </p:cNvPr>
            <p:cNvCxnSpPr/>
            <p:nvPr/>
          </p:nvCxnSpPr>
          <p:spPr>
            <a:xfrm>
              <a:off x="7780908" y="2133612"/>
              <a:ext cx="0" cy="0"/>
            </a:xfrm>
            <a:prstGeom prst="straightConnector1">
              <a:avLst/>
            </a:pr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03" name="Shape 1430">
              <a:extLst>
                <a:ext uri="{FF2B5EF4-FFF2-40B4-BE49-F238E27FC236}">
                  <a16:creationId xmlns:a16="http://schemas.microsoft.com/office/drawing/2014/main" id="{BD74D159-51E3-5B35-6DF3-B74539BBC043}"/>
                </a:ext>
              </a:extLst>
            </p:cNvPr>
            <p:cNvSpPr/>
            <p:nvPr/>
          </p:nvSpPr>
          <p:spPr>
            <a:xfrm>
              <a:off x="7981028" y="1953865"/>
              <a:ext cx="992428" cy="9354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2666"/>
                  </a:moveTo>
                  <a:cubicBezTo>
                    <a:pt x="836" y="21777"/>
                    <a:pt x="836" y="21777"/>
                    <a:pt x="836" y="21777"/>
                  </a:cubicBezTo>
                  <a:cubicBezTo>
                    <a:pt x="2508" y="21777"/>
                    <a:pt x="2508" y="21777"/>
                    <a:pt x="2508" y="21777"/>
                  </a:cubicBezTo>
                  <a:cubicBezTo>
                    <a:pt x="4599" y="20444"/>
                    <a:pt x="4599" y="20444"/>
                    <a:pt x="4599" y="20444"/>
                  </a:cubicBezTo>
                  <a:cubicBezTo>
                    <a:pt x="5017" y="19555"/>
                    <a:pt x="5017" y="19555"/>
                    <a:pt x="5017" y="19555"/>
                  </a:cubicBezTo>
                  <a:cubicBezTo>
                    <a:pt x="5853" y="17777"/>
                    <a:pt x="5853" y="17777"/>
                    <a:pt x="5853" y="17777"/>
                  </a:cubicBezTo>
                  <a:cubicBezTo>
                    <a:pt x="7108" y="16444"/>
                    <a:pt x="7108" y="16444"/>
                    <a:pt x="7108" y="16444"/>
                  </a:cubicBezTo>
                  <a:cubicBezTo>
                    <a:pt x="8362" y="16000"/>
                    <a:pt x="8362" y="16000"/>
                    <a:pt x="8362" y="16000"/>
                  </a:cubicBezTo>
                  <a:cubicBezTo>
                    <a:pt x="9616" y="16000"/>
                    <a:pt x="9616" y="16000"/>
                    <a:pt x="9616" y="16000"/>
                  </a:cubicBezTo>
                  <a:cubicBezTo>
                    <a:pt x="12125" y="16000"/>
                    <a:pt x="12125" y="16000"/>
                    <a:pt x="12125" y="16000"/>
                  </a:cubicBezTo>
                  <a:cubicBezTo>
                    <a:pt x="13379" y="15111"/>
                    <a:pt x="13379" y="15111"/>
                    <a:pt x="13379" y="15111"/>
                  </a:cubicBezTo>
                  <a:cubicBezTo>
                    <a:pt x="17560" y="12000"/>
                    <a:pt x="17560" y="12000"/>
                    <a:pt x="17560" y="12000"/>
                  </a:cubicBezTo>
                  <a:cubicBezTo>
                    <a:pt x="18815" y="11555"/>
                    <a:pt x="18815" y="11555"/>
                    <a:pt x="18815" y="11555"/>
                  </a:cubicBezTo>
                  <a:cubicBezTo>
                    <a:pt x="20487" y="9777"/>
                    <a:pt x="20487" y="9777"/>
                    <a:pt x="20487" y="9777"/>
                  </a:cubicBezTo>
                  <a:cubicBezTo>
                    <a:pt x="21742" y="7555"/>
                    <a:pt x="21742" y="7555"/>
                    <a:pt x="21742" y="7555"/>
                  </a:cubicBezTo>
                  <a:cubicBezTo>
                    <a:pt x="23414" y="6222"/>
                    <a:pt x="23414" y="6222"/>
                    <a:pt x="23414" y="6222"/>
                  </a:cubicBezTo>
                  <a:cubicBezTo>
                    <a:pt x="25505" y="4000"/>
                    <a:pt x="25505" y="4000"/>
                    <a:pt x="25505" y="4000"/>
                  </a:cubicBezTo>
                  <a:cubicBezTo>
                    <a:pt x="27177" y="1777"/>
                    <a:pt x="27177" y="1777"/>
                    <a:pt x="27177" y="1777"/>
                  </a:cubicBezTo>
                  <a:cubicBezTo>
                    <a:pt x="29268" y="444"/>
                    <a:pt x="29268" y="444"/>
                    <a:pt x="29268" y="444"/>
                  </a:cubicBezTo>
                  <a:cubicBezTo>
                    <a:pt x="32195" y="0"/>
                    <a:pt x="32195" y="0"/>
                    <a:pt x="32195" y="0"/>
                  </a:cubicBezTo>
                  <a:cubicBezTo>
                    <a:pt x="33449" y="0"/>
                    <a:pt x="33449" y="0"/>
                    <a:pt x="33449" y="0"/>
                  </a:cubicBezTo>
                  <a:cubicBezTo>
                    <a:pt x="35540" y="888"/>
                    <a:pt x="35540" y="888"/>
                    <a:pt x="35540" y="888"/>
                  </a:cubicBezTo>
                  <a:cubicBezTo>
                    <a:pt x="34703" y="1333"/>
                    <a:pt x="34703" y="1333"/>
                    <a:pt x="34703" y="1333"/>
                  </a:cubicBezTo>
                  <a:cubicBezTo>
                    <a:pt x="33031" y="2222"/>
                    <a:pt x="33031" y="2222"/>
                    <a:pt x="33031" y="2222"/>
                  </a:cubicBezTo>
                  <a:cubicBezTo>
                    <a:pt x="31358" y="2666"/>
                    <a:pt x="31358" y="2666"/>
                    <a:pt x="31358" y="2666"/>
                  </a:cubicBezTo>
                  <a:cubicBezTo>
                    <a:pt x="31777" y="3555"/>
                    <a:pt x="31777" y="3555"/>
                    <a:pt x="31777" y="3555"/>
                  </a:cubicBezTo>
                  <a:cubicBezTo>
                    <a:pt x="29268" y="6222"/>
                    <a:pt x="29268" y="6222"/>
                    <a:pt x="29268" y="6222"/>
                  </a:cubicBezTo>
                  <a:cubicBezTo>
                    <a:pt x="29268" y="6222"/>
                    <a:pt x="28432" y="6222"/>
                    <a:pt x="28432" y="6666"/>
                  </a:cubicBezTo>
                  <a:cubicBezTo>
                    <a:pt x="28432" y="7111"/>
                    <a:pt x="27177" y="10222"/>
                    <a:pt x="27177" y="10222"/>
                  </a:cubicBezTo>
                  <a:cubicBezTo>
                    <a:pt x="27177" y="8444"/>
                    <a:pt x="27177" y="8444"/>
                    <a:pt x="27177" y="8444"/>
                  </a:cubicBezTo>
                  <a:cubicBezTo>
                    <a:pt x="26341" y="7555"/>
                    <a:pt x="26341" y="7555"/>
                    <a:pt x="26341" y="7555"/>
                  </a:cubicBezTo>
                  <a:cubicBezTo>
                    <a:pt x="25923" y="12000"/>
                    <a:pt x="25923" y="12000"/>
                    <a:pt x="25923" y="12000"/>
                  </a:cubicBezTo>
                  <a:cubicBezTo>
                    <a:pt x="25923" y="14666"/>
                    <a:pt x="25923" y="14666"/>
                    <a:pt x="25923" y="14666"/>
                  </a:cubicBezTo>
                  <a:cubicBezTo>
                    <a:pt x="27177" y="13777"/>
                    <a:pt x="27177" y="13777"/>
                    <a:pt x="27177" y="13777"/>
                  </a:cubicBezTo>
                  <a:cubicBezTo>
                    <a:pt x="28013" y="12888"/>
                    <a:pt x="28013" y="12888"/>
                    <a:pt x="28013" y="12888"/>
                  </a:cubicBezTo>
                  <a:cubicBezTo>
                    <a:pt x="28432" y="12888"/>
                    <a:pt x="28432" y="12888"/>
                    <a:pt x="28432" y="12888"/>
                  </a:cubicBezTo>
                  <a:cubicBezTo>
                    <a:pt x="28850" y="13777"/>
                    <a:pt x="28850" y="13777"/>
                    <a:pt x="28850" y="13777"/>
                  </a:cubicBezTo>
                  <a:cubicBezTo>
                    <a:pt x="30104" y="13777"/>
                    <a:pt x="30104" y="13777"/>
                    <a:pt x="30104" y="13777"/>
                  </a:cubicBezTo>
                  <a:cubicBezTo>
                    <a:pt x="30940" y="13333"/>
                    <a:pt x="30940" y="13333"/>
                    <a:pt x="30940" y="13333"/>
                  </a:cubicBezTo>
                  <a:cubicBezTo>
                    <a:pt x="32195" y="12444"/>
                    <a:pt x="32195" y="12444"/>
                    <a:pt x="32195" y="12444"/>
                  </a:cubicBezTo>
                  <a:cubicBezTo>
                    <a:pt x="34285" y="12888"/>
                    <a:pt x="34285" y="12888"/>
                    <a:pt x="34285" y="12888"/>
                  </a:cubicBezTo>
                  <a:cubicBezTo>
                    <a:pt x="38466" y="15111"/>
                    <a:pt x="38466" y="15111"/>
                    <a:pt x="38466" y="15111"/>
                  </a:cubicBezTo>
                  <a:cubicBezTo>
                    <a:pt x="40975" y="18222"/>
                    <a:pt x="40975" y="18222"/>
                    <a:pt x="40975" y="18222"/>
                  </a:cubicBezTo>
                  <a:cubicBezTo>
                    <a:pt x="42648" y="19555"/>
                    <a:pt x="42648" y="19555"/>
                    <a:pt x="42648" y="19555"/>
                  </a:cubicBezTo>
                  <a:cubicBezTo>
                    <a:pt x="46411" y="20000"/>
                    <a:pt x="46411" y="20000"/>
                    <a:pt x="46411" y="20000"/>
                  </a:cubicBezTo>
                  <a:cubicBezTo>
                    <a:pt x="47665" y="19555"/>
                    <a:pt x="47665" y="19555"/>
                    <a:pt x="47665" y="19555"/>
                  </a:cubicBezTo>
                  <a:cubicBezTo>
                    <a:pt x="50592" y="20444"/>
                    <a:pt x="50592" y="20444"/>
                    <a:pt x="50592" y="20444"/>
                  </a:cubicBezTo>
                  <a:cubicBezTo>
                    <a:pt x="53101" y="21333"/>
                    <a:pt x="53101" y="21333"/>
                    <a:pt x="53101" y="21333"/>
                  </a:cubicBezTo>
                  <a:cubicBezTo>
                    <a:pt x="54355" y="19555"/>
                    <a:pt x="54355" y="19555"/>
                    <a:pt x="54355" y="19555"/>
                  </a:cubicBezTo>
                  <a:cubicBezTo>
                    <a:pt x="56445" y="17333"/>
                    <a:pt x="56445" y="17333"/>
                    <a:pt x="56445" y="17333"/>
                  </a:cubicBezTo>
                  <a:cubicBezTo>
                    <a:pt x="58118" y="15555"/>
                    <a:pt x="58118" y="15555"/>
                    <a:pt x="58118" y="15555"/>
                  </a:cubicBezTo>
                  <a:cubicBezTo>
                    <a:pt x="61881" y="14666"/>
                    <a:pt x="61881" y="14666"/>
                    <a:pt x="61881" y="14666"/>
                  </a:cubicBezTo>
                  <a:cubicBezTo>
                    <a:pt x="64390" y="13777"/>
                    <a:pt x="64390" y="13777"/>
                    <a:pt x="64390" y="13777"/>
                  </a:cubicBezTo>
                  <a:cubicBezTo>
                    <a:pt x="66898" y="13777"/>
                    <a:pt x="66898" y="13777"/>
                    <a:pt x="66898" y="13777"/>
                  </a:cubicBezTo>
                  <a:cubicBezTo>
                    <a:pt x="70662" y="12444"/>
                    <a:pt x="70662" y="12444"/>
                    <a:pt x="70662" y="12444"/>
                  </a:cubicBezTo>
                  <a:cubicBezTo>
                    <a:pt x="73170" y="11555"/>
                    <a:pt x="73170" y="11555"/>
                    <a:pt x="73170" y="11555"/>
                  </a:cubicBezTo>
                  <a:cubicBezTo>
                    <a:pt x="74425" y="12444"/>
                    <a:pt x="74425" y="12444"/>
                    <a:pt x="74425" y="12444"/>
                  </a:cubicBezTo>
                  <a:cubicBezTo>
                    <a:pt x="75261" y="16000"/>
                    <a:pt x="75261" y="16000"/>
                    <a:pt x="75261" y="16000"/>
                  </a:cubicBezTo>
                  <a:cubicBezTo>
                    <a:pt x="79860" y="16888"/>
                    <a:pt x="79860" y="16888"/>
                    <a:pt x="79860" y="16888"/>
                  </a:cubicBezTo>
                  <a:cubicBezTo>
                    <a:pt x="82787" y="16888"/>
                    <a:pt x="82787" y="16888"/>
                    <a:pt x="82787" y="16888"/>
                  </a:cubicBezTo>
                  <a:cubicBezTo>
                    <a:pt x="84878" y="17333"/>
                    <a:pt x="84878" y="17333"/>
                    <a:pt x="84878" y="17333"/>
                  </a:cubicBezTo>
                  <a:cubicBezTo>
                    <a:pt x="86550" y="19555"/>
                    <a:pt x="86550" y="19555"/>
                    <a:pt x="86550" y="19555"/>
                  </a:cubicBezTo>
                  <a:cubicBezTo>
                    <a:pt x="89059" y="22666"/>
                    <a:pt x="89059" y="22666"/>
                    <a:pt x="89059" y="22666"/>
                  </a:cubicBezTo>
                  <a:cubicBezTo>
                    <a:pt x="89895" y="23555"/>
                    <a:pt x="89895" y="23555"/>
                    <a:pt x="89895" y="23555"/>
                  </a:cubicBezTo>
                  <a:cubicBezTo>
                    <a:pt x="89895" y="23555"/>
                    <a:pt x="90313" y="24000"/>
                    <a:pt x="90731" y="24444"/>
                  </a:cubicBezTo>
                  <a:cubicBezTo>
                    <a:pt x="91149" y="24888"/>
                    <a:pt x="91567" y="25777"/>
                    <a:pt x="91567" y="25777"/>
                  </a:cubicBezTo>
                  <a:cubicBezTo>
                    <a:pt x="93658" y="26222"/>
                    <a:pt x="93658" y="26222"/>
                    <a:pt x="93658" y="26222"/>
                  </a:cubicBezTo>
                  <a:cubicBezTo>
                    <a:pt x="93658" y="26222"/>
                    <a:pt x="94494" y="25333"/>
                    <a:pt x="94494" y="25333"/>
                  </a:cubicBezTo>
                  <a:cubicBezTo>
                    <a:pt x="94494" y="24888"/>
                    <a:pt x="96167" y="24000"/>
                    <a:pt x="96167" y="24000"/>
                  </a:cubicBezTo>
                  <a:cubicBezTo>
                    <a:pt x="97003" y="24888"/>
                    <a:pt x="97003" y="24888"/>
                    <a:pt x="97003" y="24888"/>
                  </a:cubicBezTo>
                  <a:cubicBezTo>
                    <a:pt x="97003" y="24888"/>
                    <a:pt x="97839" y="25333"/>
                    <a:pt x="97003" y="25777"/>
                  </a:cubicBezTo>
                  <a:cubicBezTo>
                    <a:pt x="96585" y="25777"/>
                    <a:pt x="96167" y="26666"/>
                    <a:pt x="95749" y="26666"/>
                  </a:cubicBezTo>
                  <a:cubicBezTo>
                    <a:pt x="94912" y="26666"/>
                    <a:pt x="94076" y="26666"/>
                    <a:pt x="94076" y="26666"/>
                  </a:cubicBezTo>
                  <a:cubicBezTo>
                    <a:pt x="92404" y="26666"/>
                    <a:pt x="92404" y="26666"/>
                    <a:pt x="92404" y="26666"/>
                  </a:cubicBezTo>
                  <a:cubicBezTo>
                    <a:pt x="91567" y="27555"/>
                    <a:pt x="91567" y="27555"/>
                    <a:pt x="91567" y="27555"/>
                  </a:cubicBezTo>
                  <a:cubicBezTo>
                    <a:pt x="86968" y="27555"/>
                    <a:pt x="86968" y="27555"/>
                    <a:pt x="86968" y="27555"/>
                  </a:cubicBezTo>
                  <a:cubicBezTo>
                    <a:pt x="85714" y="28000"/>
                    <a:pt x="85714" y="28000"/>
                    <a:pt x="85714" y="28000"/>
                  </a:cubicBezTo>
                  <a:cubicBezTo>
                    <a:pt x="84041" y="27111"/>
                    <a:pt x="84041" y="27111"/>
                    <a:pt x="84041" y="27111"/>
                  </a:cubicBezTo>
                  <a:cubicBezTo>
                    <a:pt x="82369" y="26222"/>
                    <a:pt x="82369" y="26222"/>
                    <a:pt x="82369" y="26222"/>
                  </a:cubicBezTo>
                  <a:cubicBezTo>
                    <a:pt x="80696" y="28444"/>
                    <a:pt x="80696" y="28444"/>
                    <a:pt x="80696" y="28444"/>
                  </a:cubicBezTo>
                  <a:cubicBezTo>
                    <a:pt x="81114" y="29777"/>
                    <a:pt x="81114" y="29777"/>
                    <a:pt x="81114" y="29777"/>
                  </a:cubicBezTo>
                  <a:cubicBezTo>
                    <a:pt x="81114" y="30666"/>
                    <a:pt x="81114" y="30666"/>
                    <a:pt x="81114" y="30666"/>
                  </a:cubicBezTo>
                  <a:cubicBezTo>
                    <a:pt x="81114" y="30666"/>
                    <a:pt x="81114" y="31555"/>
                    <a:pt x="81533" y="31555"/>
                  </a:cubicBezTo>
                  <a:cubicBezTo>
                    <a:pt x="81533" y="31555"/>
                    <a:pt x="81951" y="32000"/>
                    <a:pt x="81951" y="32000"/>
                  </a:cubicBezTo>
                  <a:cubicBezTo>
                    <a:pt x="84041" y="32888"/>
                    <a:pt x="84041" y="32888"/>
                    <a:pt x="84041" y="32888"/>
                  </a:cubicBezTo>
                  <a:cubicBezTo>
                    <a:pt x="84878" y="32000"/>
                    <a:pt x="84878" y="32000"/>
                    <a:pt x="84878" y="32000"/>
                  </a:cubicBezTo>
                  <a:cubicBezTo>
                    <a:pt x="84878" y="32000"/>
                    <a:pt x="83623" y="31111"/>
                    <a:pt x="84041" y="31111"/>
                  </a:cubicBezTo>
                  <a:cubicBezTo>
                    <a:pt x="84459" y="31111"/>
                    <a:pt x="86132" y="32000"/>
                    <a:pt x="86132" y="32000"/>
                  </a:cubicBezTo>
                  <a:cubicBezTo>
                    <a:pt x="86132" y="32000"/>
                    <a:pt x="85714" y="32888"/>
                    <a:pt x="85714" y="32888"/>
                  </a:cubicBezTo>
                  <a:cubicBezTo>
                    <a:pt x="85296" y="33333"/>
                    <a:pt x="85296" y="33333"/>
                    <a:pt x="85296" y="33333"/>
                  </a:cubicBezTo>
                  <a:cubicBezTo>
                    <a:pt x="85714" y="33777"/>
                    <a:pt x="87804" y="34222"/>
                    <a:pt x="87804" y="34222"/>
                  </a:cubicBezTo>
                  <a:cubicBezTo>
                    <a:pt x="88222" y="34222"/>
                    <a:pt x="89477" y="35111"/>
                    <a:pt x="89477" y="35111"/>
                  </a:cubicBezTo>
                  <a:cubicBezTo>
                    <a:pt x="91567" y="36444"/>
                    <a:pt x="91567" y="36444"/>
                    <a:pt x="91567" y="36444"/>
                  </a:cubicBezTo>
                  <a:cubicBezTo>
                    <a:pt x="94494" y="37777"/>
                    <a:pt x="94494" y="37777"/>
                    <a:pt x="94494" y="37777"/>
                  </a:cubicBezTo>
                  <a:cubicBezTo>
                    <a:pt x="97839" y="39111"/>
                    <a:pt x="97839" y="39111"/>
                    <a:pt x="97839" y="39111"/>
                  </a:cubicBezTo>
                  <a:cubicBezTo>
                    <a:pt x="101184" y="42666"/>
                    <a:pt x="101184" y="42666"/>
                    <a:pt x="101184" y="42666"/>
                  </a:cubicBezTo>
                  <a:cubicBezTo>
                    <a:pt x="102857" y="44888"/>
                    <a:pt x="102857" y="44888"/>
                    <a:pt x="102857" y="44888"/>
                  </a:cubicBezTo>
                  <a:cubicBezTo>
                    <a:pt x="102020" y="45777"/>
                    <a:pt x="102020" y="45777"/>
                    <a:pt x="102020" y="45777"/>
                  </a:cubicBezTo>
                  <a:cubicBezTo>
                    <a:pt x="102020" y="45777"/>
                    <a:pt x="101602" y="45777"/>
                    <a:pt x="101602" y="46222"/>
                  </a:cubicBezTo>
                  <a:cubicBezTo>
                    <a:pt x="102020" y="46666"/>
                    <a:pt x="102857" y="48444"/>
                    <a:pt x="102857" y="48444"/>
                  </a:cubicBezTo>
                  <a:cubicBezTo>
                    <a:pt x="102439" y="48888"/>
                    <a:pt x="103275" y="50222"/>
                    <a:pt x="103275" y="50222"/>
                  </a:cubicBezTo>
                  <a:cubicBezTo>
                    <a:pt x="104111" y="55111"/>
                    <a:pt x="104111" y="55111"/>
                    <a:pt x="104111" y="55111"/>
                  </a:cubicBezTo>
                  <a:cubicBezTo>
                    <a:pt x="104529" y="57777"/>
                    <a:pt x="104529" y="57777"/>
                    <a:pt x="104529" y="57777"/>
                  </a:cubicBezTo>
                  <a:cubicBezTo>
                    <a:pt x="104111" y="60444"/>
                    <a:pt x="104111" y="60444"/>
                    <a:pt x="104111" y="60444"/>
                  </a:cubicBezTo>
                  <a:cubicBezTo>
                    <a:pt x="102439" y="62666"/>
                    <a:pt x="102439" y="62666"/>
                    <a:pt x="102439" y="62666"/>
                  </a:cubicBezTo>
                  <a:cubicBezTo>
                    <a:pt x="101184" y="65333"/>
                    <a:pt x="101184" y="65333"/>
                    <a:pt x="101184" y="65333"/>
                  </a:cubicBezTo>
                  <a:cubicBezTo>
                    <a:pt x="101184" y="65333"/>
                    <a:pt x="100348" y="67111"/>
                    <a:pt x="99930" y="67555"/>
                  </a:cubicBezTo>
                  <a:cubicBezTo>
                    <a:pt x="99930" y="67555"/>
                    <a:pt x="98257" y="68888"/>
                    <a:pt x="98257" y="69333"/>
                  </a:cubicBezTo>
                  <a:cubicBezTo>
                    <a:pt x="98257" y="69333"/>
                    <a:pt x="97421" y="71111"/>
                    <a:pt x="97421" y="71111"/>
                  </a:cubicBezTo>
                  <a:cubicBezTo>
                    <a:pt x="97421" y="74666"/>
                    <a:pt x="97421" y="74666"/>
                    <a:pt x="97421" y="74666"/>
                  </a:cubicBezTo>
                  <a:cubicBezTo>
                    <a:pt x="98257" y="75555"/>
                    <a:pt x="98257" y="75555"/>
                    <a:pt x="98257" y="75555"/>
                  </a:cubicBezTo>
                  <a:cubicBezTo>
                    <a:pt x="100348" y="76444"/>
                    <a:pt x="100348" y="76444"/>
                    <a:pt x="100348" y="76444"/>
                  </a:cubicBezTo>
                  <a:cubicBezTo>
                    <a:pt x="101184" y="75555"/>
                    <a:pt x="101184" y="75555"/>
                    <a:pt x="101184" y="75555"/>
                  </a:cubicBezTo>
                  <a:cubicBezTo>
                    <a:pt x="101184" y="75555"/>
                    <a:pt x="102020" y="75111"/>
                    <a:pt x="102020" y="74666"/>
                  </a:cubicBezTo>
                  <a:cubicBezTo>
                    <a:pt x="102439" y="74666"/>
                    <a:pt x="102857" y="73777"/>
                    <a:pt x="102857" y="73777"/>
                  </a:cubicBezTo>
                  <a:cubicBezTo>
                    <a:pt x="102857" y="73777"/>
                    <a:pt x="104111" y="72888"/>
                    <a:pt x="104111" y="72888"/>
                  </a:cubicBezTo>
                  <a:cubicBezTo>
                    <a:pt x="104111" y="72888"/>
                    <a:pt x="104111" y="71555"/>
                    <a:pt x="104111" y="71555"/>
                  </a:cubicBezTo>
                  <a:cubicBezTo>
                    <a:pt x="104111" y="71555"/>
                    <a:pt x="104529" y="69777"/>
                    <a:pt x="104529" y="69777"/>
                  </a:cubicBezTo>
                  <a:cubicBezTo>
                    <a:pt x="104529" y="69777"/>
                    <a:pt x="105365" y="69333"/>
                    <a:pt x="105365" y="69333"/>
                  </a:cubicBezTo>
                  <a:cubicBezTo>
                    <a:pt x="105365" y="68888"/>
                    <a:pt x="106620" y="68000"/>
                    <a:pt x="106620" y="68000"/>
                  </a:cubicBezTo>
                  <a:cubicBezTo>
                    <a:pt x="106620" y="68000"/>
                    <a:pt x="108292" y="66666"/>
                    <a:pt x="108292" y="66666"/>
                  </a:cubicBezTo>
                  <a:cubicBezTo>
                    <a:pt x="108710" y="66666"/>
                    <a:pt x="109547" y="65333"/>
                    <a:pt x="109547" y="65333"/>
                  </a:cubicBezTo>
                  <a:cubicBezTo>
                    <a:pt x="110801" y="65333"/>
                    <a:pt x="110801" y="65333"/>
                    <a:pt x="110801" y="65333"/>
                  </a:cubicBezTo>
                  <a:cubicBezTo>
                    <a:pt x="112473" y="65777"/>
                    <a:pt x="112473" y="65777"/>
                    <a:pt x="112473" y="65777"/>
                  </a:cubicBezTo>
                  <a:cubicBezTo>
                    <a:pt x="114982" y="68444"/>
                    <a:pt x="114982" y="68444"/>
                    <a:pt x="114982" y="68444"/>
                  </a:cubicBezTo>
                  <a:cubicBezTo>
                    <a:pt x="116655" y="72000"/>
                    <a:pt x="116655" y="72000"/>
                    <a:pt x="116655" y="72000"/>
                  </a:cubicBezTo>
                  <a:cubicBezTo>
                    <a:pt x="118327" y="81777"/>
                    <a:pt x="118327" y="81777"/>
                    <a:pt x="118327" y="81777"/>
                  </a:cubicBezTo>
                  <a:cubicBezTo>
                    <a:pt x="119581" y="84000"/>
                    <a:pt x="119581" y="84000"/>
                    <a:pt x="119581" y="84000"/>
                  </a:cubicBezTo>
                  <a:cubicBezTo>
                    <a:pt x="119581" y="85777"/>
                    <a:pt x="119581" y="85777"/>
                    <a:pt x="119581" y="85777"/>
                  </a:cubicBezTo>
                  <a:cubicBezTo>
                    <a:pt x="119581" y="85777"/>
                    <a:pt x="120000" y="87111"/>
                    <a:pt x="120000" y="87555"/>
                  </a:cubicBezTo>
                  <a:cubicBezTo>
                    <a:pt x="120000" y="88000"/>
                    <a:pt x="120000" y="94666"/>
                    <a:pt x="120000" y="94666"/>
                  </a:cubicBezTo>
                  <a:cubicBezTo>
                    <a:pt x="117073" y="94666"/>
                    <a:pt x="117073" y="94666"/>
                    <a:pt x="117073" y="94666"/>
                  </a:cubicBezTo>
                  <a:cubicBezTo>
                    <a:pt x="116236" y="94666"/>
                    <a:pt x="116236" y="94666"/>
                    <a:pt x="116236" y="94666"/>
                  </a:cubicBezTo>
                  <a:cubicBezTo>
                    <a:pt x="116236" y="96000"/>
                    <a:pt x="116236" y="96000"/>
                    <a:pt x="116236" y="96000"/>
                  </a:cubicBezTo>
                  <a:cubicBezTo>
                    <a:pt x="114982" y="97777"/>
                    <a:pt x="114982" y="97777"/>
                    <a:pt x="114982" y="97777"/>
                  </a:cubicBezTo>
                  <a:cubicBezTo>
                    <a:pt x="114564" y="100000"/>
                    <a:pt x="114564" y="100000"/>
                    <a:pt x="114564" y="100000"/>
                  </a:cubicBezTo>
                  <a:cubicBezTo>
                    <a:pt x="113728" y="101777"/>
                    <a:pt x="113728" y="101777"/>
                    <a:pt x="113728" y="101777"/>
                  </a:cubicBezTo>
                  <a:cubicBezTo>
                    <a:pt x="112473" y="103555"/>
                    <a:pt x="112473" y="103555"/>
                    <a:pt x="112473" y="103555"/>
                  </a:cubicBezTo>
                  <a:cubicBezTo>
                    <a:pt x="111219" y="108000"/>
                    <a:pt x="111219" y="108000"/>
                    <a:pt x="111219" y="108000"/>
                  </a:cubicBezTo>
                  <a:cubicBezTo>
                    <a:pt x="111219" y="110666"/>
                    <a:pt x="111219" y="110666"/>
                    <a:pt x="111219" y="110666"/>
                  </a:cubicBezTo>
                  <a:cubicBezTo>
                    <a:pt x="109547" y="112888"/>
                    <a:pt x="109547" y="112888"/>
                    <a:pt x="109547" y="112888"/>
                  </a:cubicBezTo>
                  <a:cubicBezTo>
                    <a:pt x="108292" y="115111"/>
                    <a:pt x="108292" y="115111"/>
                    <a:pt x="108292" y="115111"/>
                  </a:cubicBezTo>
                  <a:cubicBezTo>
                    <a:pt x="89059" y="118666"/>
                    <a:pt x="89059" y="118666"/>
                    <a:pt x="89059" y="118666"/>
                  </a:cubicBezTo>
                  <a:cubicBezTo>
                    <a:pt x="88641" y="117777"/>
                    <a:pt x="88641" y="117777"/>
                    <a:pt x="88641" y="117777"/>
                  </a:cubicBezTo>
                  <a:cubicBezTo>
                    <a:pt x="58954" y="120000"/>
                    <a:pt x="58954" y="120000"/>
                    <a:pt x="58954" y="120000"/>
                  </a:cubicBezTo>
                  <a:cubicBezTo>
                    <a:pt x="61045" y="117777"/>
                    <a:pt x="61045" y="117777"/>
                    <a:pt x="61045" y="117777"/>
                  </a:cubicBezTo>
                  <a:cubicBezTo>
                    <a:pt x="61881" y="116000"/>
                    <a:pt x="61881" y="116000"/>
                    <a:pt x="61881" y="116000"/>
                  </a:cubicBezTo>
                  <a:cubicBezTo>
                    <a:pt x="63554" y="112888"/>
                    <a:pt x="63554" y="112888"/>
                    <a:pt x="63554" y="112888"/>
                  </a:cubicBezTo>
                  <a:cubicBezTo>
                    <a:pt x="65226" y="108888"/>
                    <a:pt x="65226" y="108888"/>
                    <a:pt x="65226" y="108888"/>
                  </a:cubicBezTo>
                  <a:cubicBezTo>
                    <a:pt x="66062" y="104444"/>
                    <a:pt x="66062" y="104444"/>
                    <a:pt x="66062" y="104444"/>
                  </a:cubicBezTo>
                  <a:cubicBezTo>
                    <a:pt x="65644" y="96444"/>
                    <a:pt x="65644" y="96444"/>
                    <a:pt x="65644" y="96444"/>
                  </a:cubicBezTo>
                  <a:cubicBezTo>
                    <a:pt x="65644" y="92888"/>
                    <a:pt x="65644" y="92888"/>
                    <a:pt x="65644" y="92888"/>
                  </a:cubicBezTo>
                  <a:cubicBezTo>
                    <a:pt x="63972" y="90222"/>
                    <a:pt x="63972" y="90222"/>
                    <a:pt x="63972" y="90222"/>
                  </a:cubicBezTo>
                  <a:cubicBezTo>
                    <a:pt x="62299" y="86666"/>
                    <a:pt x="62299" y="86666"/>
                    <a:pt x="62299" y="86666"/>
                  </a:cubicBezTo>
                  <a:cubicBezTo>
                    <a:pt x="60627" y="84888"/>
                    <a:pt x="60627" y="84888"/>
                    <a:pt x="60627" y="84888"/>
                  </a:cubicBezTo>
                  <a:cubicBezTo>
                    <a:pt x="59372" y="81777"/>
                    <a:pt x="59372" y="81777"/>
                    <a:pt x="59372" y="81777"/>
                  </a:cubicBezTo>
                  <a:cubicBezTo>
                    <a:pt x="60209" y="79555"/>
                    <a:pt x="60209" y="79555"/>
                    <a:pt x="60209" y="79555"/>
                  </a:cubicBezTo>
                  <a:cubicBezTo>
                    <a:pt x="61045" y="78666"/>
                    <a:pt x="61045" y="78666"/>
                    <a:pt x="61045" y="78666"/>
                  </a:cubicBezTo>
                  <a:cubicBezTo>
                    <a:pt x="61045" y="76888"/>
                    <a:pt x="61045" y="76888"/>
                    <a:pt x="61045" y="76888"/>
                  </a:cubicBezTo>
                  <a:cubicBezTo>
                    <a:pt x="60209" y="73333"/>
                    <a:pt x="60209" y="73333"/>
                    <a:pt x="60209" y="73333"/>
                  </a:cubicBezTo>
                  <a:cubicBezTo>
                    <a:pt x="58954" y="72000"/>
                    <a:pt x="58954" y="72000"/>
                    <a:pt x="58954" y="72000"/>
                  </a:cubicBezTo>
                  <a:cubicBezTo>
                    <a:pt x="60209" y="71111"/>
                    <a:pt x="60209" y="71111"/>
                    <a:pt x="60209" y="71111"/>
                  </a:cubicBezTo>
                  <a:cubicBezTo>
                    <a:pt x="60627" y="68888"/>
                    <a:pt x="60627" y="68888"/>
                    <a:pt x="60627" y="68888"/>
                  </a:cubicBezTo>
                  <a:cubicBezTo>
                    <a:pt x="61045" y="66666"/>
                    <a:pt x="61045" y="66666"/>
                    <a:pt x="61045" y="66666"/>
                  </a:cubicBezTo>
                  <a:cubicBezTo>
                    <a:pt x="61881" y="65333"/>
                    <a:pt x="61881" y="65333"/>
                    <a:pt x="61881" y="65333"/>
                  </a:cubicBezTo>
                  <a:cubicBezTo>
                    <a:pt x="61881" y="61777"/>
                    <a:pt x="61881" y="61777"/>
                    <a:pt x="61881" y="61777"/>
                  </a:cubicBezTo>
                  <a:cubicBezTo>
                    <a:pt x="61463" y="60000"/>
                    <a:pt x="61463" y="60000"/>
                    <a:pt x="61463" y="60000"/>
                  </a:cubicBezTo>
                  <a:cubicBezTo>
                    <a:pt x="61881" y="57777"/>
                    <a:pt x="61881" y="57777"/>
                    <a:pt x="61881" y="57777"/>
                  </a:cubicBezTo>
                  <a:cubicBezTo>
                    <a:pt x="63135" y="56000"/>
                    <a:pt x="63135" y="56000"/>
                    <a:pt x="63135" y="56000"/>
                  </a:cubicBezTo>
                  <a:cubicBezTo>
                    <a:pt x="63972" y="54222"/>
                    <a:pt x="63972" y="54222"/>
                    <a:pt x="63972" y="54222"/>
                  </a:cubicBezTo>
                  <a:cubicBezTo>
                    <a:pt x="63972" y="52000"/>
                    <a:pt x="63972" y="52000"/>
                    <a:pt x="63972" y="52000"/>
                  </a:cubicBezTo>
                  <a:cubicBezTo>
                    <a:pt x="65644" y="51555"/>
                    <a:pt x="65644" y="51555"/>
                    <a:pt x="65644" y="51555"/>
                  </a:cubicBezTo>
                  <a:cubicBezTo>
                    <a:pt x="68153" y="51555"/>
                    <a:pt x="68153" y="51555"/>
                    <a:pt x="68153" y="51555"/>
                  </a:cubicBezTo>
                  <a:cubicBezTo>
                    <a:pt x="68989" y="48000"/>
                    <a:pt x="68989" y="48000"/>
                    <a:pt x="68989" y="48000"/>
                  </a:cubicBezTo>
                  <a:cubicBezTo>
                    <a:pt x="69407" y="47111"/>
                    <a:pt x="69407" y="47111"/>
                    <a:pt x="69407" y="47111"/>
                  </a:cubicBezTo>
                  <a:cubicBezTo>
                    <a:pt x="70243" y="46666"/>
                    <a:pt x="70243" y="46666"/>
                    <a:pt x="70243" y="46666"/>
                  </a:cubicBezTo>
                  <a:cubicBezTo>
                    <a:pt x="71498" y="50666"/>
                    <a:pt x="71498" y="50666"/>
                    <a:pt x="71498" y="50666"/>
                  </a:cubicBezTo>
                  <a:cubicBezTo>
                    <a:pt x="69825" y="52888"/>
                    <a:pt x="69825" y="52888"/>
                    <a:pt x="69825" y="52888"/>
                  </a:cubicBezTo>
                  <a:cubicBezTo>
                    <a:pt x="69825" y="53777"/>
                    <a:pt x="69825" y="53777"/>
                    <a:pt x="69825" y="53777"/>
                  </a:cubicBezTo>
                  <a:cubicBezTo>
                    <a:pt x="69825" y="53777"/>
                    <a:pt x="70243" y="54222"/>
                    <a:pt x="70662" y="54222"/>
                  </a:cubicBezTo>
                  <a:cubicBezTo>
                    <a:pt x="71080" y="54222"/>
                    <a:pt x="71080" y="54222"/>
                    <a:pt x="71080" y="54222"/>
                  </a:cubicBezTo>
                  <a:cubicBezTo>
                    <a:pt x="71080" y="54222"/>
                    <a:pt x="71916" y="53777"/>
                    <a:pt x="71916" y="53777"/>
                  </a:cubicBezTo>
                  <a:cubicBezTo>
                    <a:pt x="71916" y="53333"/>
                    <a:pt x="72334" y="52000"/>
                    <a:pt x="72334" y="52000"/>
                  </a:cubicBezTo>
                  <a:cubicBezTo>
                    <a:pt x="72752" y="51555"/>
                    <a:pt x="72752" y="51555"/>
                    <a:pt x="72752" y="51555"/>
                  </a:cubicBezTo>
                  <a:cubicBezTo>
                    <a:pt x="73170" y="49333"/>
                    <a:pt x="73170" y="49333"/>
                    <a:pt x="73170" y="49333"/>
                  </a:cubicBezTo>
                  <a:cubicBezTo>
                    <a:pt x="73170" y="48000"/>
                    <a:pt x="73170" y="48000"/>
                    <a:pt x="73170" y="48000"/>
                  </a:cubicBezTo>
                  <a:cubicBezTo>
                    <a:pt x="73170" y="46222"/>
                    <a:pt x="73170" y="46222"/>
                    <a:pt x="73170" y="46222"/>
                  </a:cubicBezTo>
                  <a:cubicBezTo>
                    <a:pt x="73170" y="44444"/>
                    <a:pt x="73170" y="44444"/>
                    <a:pt x="73170" y="44444"/>
                  </a:cubicBezTo>
                  <a:cubicBezTo>
                    <a:pt x="74425" y="42666"/>
                    <a:pt x="74425" y="42666"/>
                    <a:pt x="74425" y="42666"/>
                  </a:cubicBezTo>
                  <a:cubicBezTo>
                    <a:pt x="75261" y="41777"/>
                    <a:pt x="75261" y="41777"/>
                    <a:pt x="75261" y="41777"/>
                  </a:cubicBezTo>
                  <a:cubicBezTo>
                    <a:pt x="77351" y="41333"/>
                    <a:pt x="77351" y="41333"/>
                    <a:pt x="77351" y="41333"/>
                  </a:cubicBezTo>
                  <a:cubicBezTo>
                    <a:pt x="78188" y="40444"/>
                    <a:pt x="78188" y="40444"/>
                    <a:pt x="78188" y="40444"/>
                  </a:cubicBezTo>
                  <a:cubicBezTo>
                    <a:pt x="76515" y="38666"/>
                    <a:pt x="76515" y="38666"/>
                    <a:pt x="76515" y="38666"/>
                  </a:cubicBezTo>
                  <a:cubicBezTo>
                    <a:pt x="76097" y="37333"/>
                    <a:pt x="76097" y="37333"/>
                    <a:pt x="76097" y="37333"/>
                  </a:cubicBezTo>
                  <a:cubicBezTo>
                    <a:pt x="76933" y="36000"/>
                    <a:pt x="76933" y="36000"/>
                    <a:pt x="76933" y="36000"/>
                  </a:cubicBezTo>
                  <a:cubicBezTo>
                    <a:pt x="77770" y="34666"/>
                    <a:pt x="77770" y="34666"/>
                    <a:pt x="77770" y="34666"/>
                  </a:cubicBezTo>
                  <a:cubicBezTo>
                    <a:pt x="78188" y="34222"/>
                    <a:pt x="78188" y="34222"/>
                    <a:pt x="78188" y="34222"/>
                  </a:cubicBezTo>
                  <a:cubicBezTo>
                    <a:pt x="78188" y="33333"/>
                    <a:pt x="78188" y="33333"/>
                    <a:pt x="78188" y="33333"/>
                  </a:cubicBezTo>
                  <a:cubicBezTo>
                    <a:pt x="78606" y="32888"/>
                    <a:pt x="78606" y="32888"/>
                    <a:pt x="78606" y="32888"/>
                  </a:cubicBezTo>
                  <a:cubicBezTo>
                    <a:pt x="78606" y="32888"/>
                    <a:pt x="78606" y="32888"/>
                    <a:pt x="79024" y="32888"/>
                  </a:cubicBezTo>
                  <a:cubicBezTo>
                    <a:pt x="79024" y="32888"/>
                    <a:pt x="80696" y="32444"/>
                    <a:pt x="80696" y="32444"/>
                  </a:cubicBezTo>
                  <a:cubicBezTo>
                    <a:pt x="81533" y="32444"/>
                    <a:pt x="81533" y="32444"/>
                    <a:pt x="81533" y="32444"/>
                  </a:cubicBezTo>
                  <a:cubicBezTo>
                    <a:pt x="80696" y="31111"/>
                    <a:pt x="80696" y="31111"/>
                    <a:pt x="80696" y="31111"/>
                  </a:cubicBezTo>
                  <a:cubicBezTo>
                    <a:pt x="79024" y="29777"/>
                    <a:pt x="79024" y="29777"/>
                    <a:pt x="79024" y="29777"/>
                  </a:cubicBezTo>
                  <a:cubicBezTo>
                    <a:pt x="78188" y="28888"/>
                    <a:pt x="78188" y="28888"/>
                    <a:pt x="78188" y="28888"/>
                  </a:cubicBezTo>
                  <a:cubicBezTo>
                    <a:pt x="76933" y="28000"/>
                    <a:pt x="76933" y="28000"/>
                    <a:pt x="76933" y="28000"/>
                  </a:cubicBezTo>
                  <a:cubicBezTo>
                    <a:pt x="74843" y="27111"/>
                    <a:pt x="74843" y="27111"/>
                    <a:pt x="74843" y="27111"/>
                  </a:cubicBezTo>
                  <a:cubicBezTo>
                    <a:pt x="71080" y="26666"/>
                    <a:pt x="71080" y="26666"/>
                    <a:pt x="71080" y="26666"/>
                  </a:cubicBezTo>
                  <a:cubicBezTo>
                    <a:pt x="68153" y="28444"/>
                    <a:pt x="68153" y="28444"/>
                    <a:pt x="68153" y="28444"/>
                  </a:cubicBezTo>
                  <a:cubicBezTo>
                    <a:pt x="66480" y="30222"/>
                    <a:pt x="66480" y="30222"/>
                    <a:pt x="66480" y="30222"/>
                  </a:cubicBezTo>
                  <a:cubicBezTo>
                    <a:pt x="63554" y="30666"/>
                    <a:pt x="63554" y="30666"/>
                    <a:pt x="63554" y="30666"/>
                  </a:cubicBezTo>
                  <a:cubicBezTo>
                    <a:pt x="60209" y="30666"/>
                    <a:pt x="60209" y="30666"/>
                    <a:pt x="60209" y="30666"/>
                  </a:cubicBezTo>
                  <a:cubicBezTo>
                    <a:pt x="58536" y="32000"/>
                    <a:pt x="58536" y="32000"/>
                    <a:pt x="58536" y="32000"/>
                  </a:cubicBezTo>
                  <a:cubicBezTo>
                    <a:pt x="56445" y="36000"/>
                    <a:pt x="56445" y="36000"/>
                    <a:pt x="56445" y="36000"/>
                  </a:cubicBezTo>
                  <a:cubicBezTo>
                    <a:pt x="53937" y="37777"/>
                    <a:pt x="53937" y="37777"/>
                    <a:pt x="53937" y="37777"/>
                  </a:cubicBezTo>
                  <a:cubicBezTo>
                    <a:pt x="53519" y="37333"/>
                    <a:pt x="53519" y="37333"/>
                    <a:pt x="53519" y="37333"/>
                  </a:cubicBezTo>
                  <a:cubicBezTo>
                    <a:pt x="54355" y="35555"/>
                    <a:pt x="54355" y="35555"/>
                    <a:pt x="54355" y="35555"/>
                  </a:cubicBezTo>
                  <a:cubicBezTo>
                    <a:pt x="55609" y="34222"/>
                    <a:pt x="55609" y="34222"/>
                    <a:pt x="55609" y="34222"/>
                  </a:cubicBezTo>
                  <a:cubicBezTo>
                    <a:pt x="54773" y="32888"/>
                    <a:pt x="54773" y="32888"/>
                    <a:pt x="54773" y="32888"/>
                  </a:cubicBezTo>
                  <a:cubicBezTo>
                    <a:pt x="53101" y="33777"/>
                    <a:pt x="53101" y="33777"/>
                    <a:pt x="53101" y="33777"/>
                  </a:cubicBezTo>
                  <a:cubicBezTo>
                    <a:pt x="52264" y="34222"/>
                    <a:pt x="52264" y="34222"/>
                    <a:pt x="52264" y="34222"/>
                  </a:cubicBezTo>
                  <a:cubicBezTo>
                    <a:pt x="51428" y="36000"/>
                    <a:pt x="51428" y="36000"/>
                    <a:pt x="51428" y="36000"/>
                  </a:cubicBezTo>
                  <a:cubicBezTo>
                    <a:pt x="50592" y="36444"/>
                    <a:pt x="50592" y="36444"/>
                    <a:pt x="50592" y="36444"/>
                  </a:cubicBezTo>
                  <a:cubicBezTo>
                    <a:pt x="50174" y="36444"/>
                    <a:pt x="50174" y="36444"/>
                    <a:pt x="50174" y="36444"/>
                  </a:cubicBezTo>
                  <a:cubicBezTo>
                    <a:pt x="49337" y="33333"/>
                    <a:pt x="49337" y="33333"/>
                    <a:pt x="49337" y="33333"/>
                  </a:cubicBezTo>
                  <a:cubicBezTo>
                    <a:pt x="48919" y="33333"/>
                    <a:pt x="48919" y="33333"/>
                    <a:pt x="48919" y="33333"/>
                  </a:cubicBezTo>
                  <a:cubicBezTo>
                    <a:pt x="48083" y="36000"/>
                    <a:pt x="48083" y="36000"/>
                    <a:pt x="48083" y="36000"/>
                  </a:cubicBezTo>
                  <a:cubicBezTo>
                    <a:pt x="47665" y="37777"/>
                    <a:pt x="47665" y="37777"/>
                    <a:pt x="47665" y="37777"/>
                  </a:cubicBezTo>
                  <a:cubicBezTo>
                    <a:pt x="45993" y="40000"/>
                    <a:pt x="45993" y="40000"/>
                    <a:pt x="45993" y="40000"/>
                  </a:cubicBezTo>
                  <a:cubicBezTo>
                    <a:pt x="44738" y="44888"/>
                    <a:pt x="44738" y="44888"/>
                    <a:pt x="44738" y="44888"/>
                  </a:cubicBezTo>
                  <a:cubicBezTo>
                    <a:pt x="43902" y="47555"/>
                    <a:pt x="43902" y="47555"/>
                    <a:pt x="43902" y="47555"/>
                  </a:cubicBezTo>
                  <a:cubicBezTo>
                    <a:pt x="41393" y="49777"/>
                    <a:pt x="41393" y="49777"/>
                    <a:pt x="41393" y="49777"/>
                  </a:cubicBezTo>
                  <a:cubicBezTo>
                    <a:pt x="40557" y="48000"/>
                    <a:pt x="40557" y="48000"/>
                    <a:pt x="40557" y="48000"/>
                  </a:cubicBezTo>
                  <a:cubicBezTo>
                    <a:pt x="40139" y="44888"/>
                    <a:pt x="40139" y="44888"/>
                    <a:pt x="40139" y="44888"/>
                  </a:cubicBezTo>
                  <a:cubicBezTo>
                    <a:pt x="39721" y="44444"/>
                    <a:pt x="39721" y="44444"/>
                    <a:pt x="39721" y="44444"/>
                  </a:cubicBezTo>
                  <a:cubicBezTo>
                    <a:pt x="38885" y="43111"/>
                    <a:pt x="38885" y="43111"/>
                    <a:pt x="38885" y="43111"/>
                  </a:cubicBezTo>
                  <a:cubicBezTo>
                    <a:pt x="39303" y="41777"/>
                    <a:pt x="39303" y="41777"/>
                    <a:pt x="39303" y="41777"/>
                  </a:cubicBezTo>
                  <a:cubicBezTo>
                    <a:pt x="38885" y="39111"/>
                    <a:pt x="38885" y="39111"/>
                    <a:pt x="38885" y="39111"/>
                  </a:cubicBezTo>
                  <a:cubicBezTo>
                    <a:pt x="37630" y="37777"/>
                    <a:pt x="37630" y="37777"/>
                    <a:pt x="37630" y="37777"/>
                  </a:cubicBezTo>
                  <a:cubicBezTo>
                    <a:pt x="35121" y="36000"/>
                    <a:pt x="35121" y="36000"/>
                    <a:pt x="35121" y="36000"/>
                  </a:cubicBezTo>
                  <a:cubicBezTo>
                    <a:pt x="34285" y="34222"/>
                    <a:pt x="34285" y="34222"/>
                    <a:pt x="34285" y="34222"/>
                  </a:cubicBezTo>
                  <a:cubicBezTo>
                    <a:pt x="31358" y="33777"/>
                    <a:pt x="31358" y="33777"/>
                    <a:pt x="31358" y="33777"/>
                  </a:cubicBezTo>
                  <a:cubicBezTo>
                    <a:pt x="27595" y="33777"/>
                    <a:pt x="27595" y="33777"/>
                    <a:pt x="27595" y="33777"/>
                  </a:cubicBezTo>
                  <a:cubicBezTo>
                    <a:pt x="26759" y="32888"/>
                    <a:pt x="26759" y="32888"/>
                    <a:pt x="26759" y="32888"/>
                  </a:cubicBezTo>
                  <a:cubicBezTo>
                    <a:pt x="24250" y="32888"/>
                    <a:pt x="24250" y="32888"/>
                    <a:pt x="24250" y="32888"/>
                  </a:cubicBezTo>
                  <a:cubicBezTo>
                    <a:pt x="20905" y="32444"/>
                    <a:pt x="20905" y="32444"/>
                    <a:pt x="20905" y="32444"/>
                  </a:cubicBezTo>
                  <a:cubicBezTo>
                    <a:pt x="20487" y="31555"/>
                    <a:pt x="20487" y="31555"/>
                    <a:pt x="20487" y="31555"/>
                  </a:cubicBezTo>
                  <a:cubicBezTo>
                    <a:pt x="17979" y="30222"/>
                    <a:pt x="17979" y="30222"/>
                    <a:pt x="17979" y="30222"/>
                  </a:cubicBezTo>
                  <a:cubicBezTo>
                    <a:pt x="15052" y="29777"/>
                    <a:pt x="15052" y="29777"/>
                    <a:pt x="15052" y="29777"/>
                  </a:cubicBezTo>
                  <a:cubicBezTo>
                    <a:pt x="12125" y="28888"/>
                    <a:pt x="12125" y="28888"/>
                    <a:pt x="12125" y="28888"/>
                  </a:cubicBezTo>
                  <a:cubicBezTo>
                    <a:pt x="8780" y="27555"/>
                    <a:pt x="8780" y="27555"/>
                    <a:pt x="8780" y="27555"/>
                  </a:cubicBezTo>
                  <a:cubicBezTo>
                    <a:pt x="6689" y="26222"/>
                    <a:pt x="6689" y="26222"/>
                    <a:pt x="6689" y="26222"/>
                  </a:cubicBezTo>
                  <a:cubicBezTo>
                    <a:pt x="5017" y="26222"/>
                    <a:pt x="5017" y="26222"/>
                    <a:pt x="5017" y="26222"/>
                  </a:cubicBezTo>
                  <a:cubicBezTo>
                    <a:pt x="4599" y="26222"/>
                    <a:pt x="4599" y="26222"/>
                    <a:pt x="4599" y="26222"/>
                  </a:cubicBezTo>
                  <a:cubicBezTo>
                    <a:pt x="3763" y="25333"/>
                    <a:pt x="3763" y="25333"/>
                    <a:pt x="3763" y="25333"/>
                  </a:cubicBezTo>
                  <a:cubicBezTo>
                    <a:pt x="2926" y="24000"/>
                    <a:pt x="2926" y="24000"/>
                    <a:pt x="2926" y="24000"/>
                  </a:cubicBezTo>
                  <a:cubicBezTo>
                    <a:pt x="0" y="23111"/>
                    <a:pt x="0" y="23111"/>
                    <a:pt x="0" y="23111"/>
                  </a:cubicBezTo>
                  <a:lnTo>
                    <a:pt x="0" y="22666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104" name="Shape 1431">
              <a:extLst>
                <a:ext uri="{FF2B5EF4-FFF2-40B4-BE49-F238E27FC236}">
                  <a16:creationId xmlns:a16="http://schemas.microsoft.com/office/drawing/2014/main" id="{A6CB430A-43BF-12CE-8A24-BB4AC5F7E6C2}"/>
                </a:ext>
              </a:extLst>
            </p:cNvPr>
            <p:cNvSpPr/>
            <p:nvPr/>
          </p:nvSpPr>
          <p:spPr>
            <a:xfrm>
              <a:off x="7699226" y="2064164"/>
              <a:ext cx="694289" cy="7394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268" y="38873"/>
                  </a:moveTo>
                  <a:cubicBezTo>
                    <a:pt x="105671" y="38309"/>
                    <a:pt x="105671" y="38309"/>
                    <a:pt x="105671" y="38309"/>
                  </a:cubicBezTo>
                  <a:cubicBezTo>
                    <a:pt x="104477" y="36619"/>
                    <a:pt x="104477" y="36619"/>
                    <a:pt x="104477" y="36619"/>
                  </a:cubicBezTo>
                  <a:cubicBezTo>
                    <a:pt x="105074" y="34929"/>
                    <a:pt x="105074" y="34929"/>
                    <a:pt x="105074" y="34929"/>
                  </a:cubicBezTo>
                  <a:cubicBezTo>
                    <a:pt x="104477" y="31549"/>
                    <a:pt x="104477" y="31549"/>
                    <a:pt x="104477" y="31549"/>
                  </a:cubicBezTo>
                  <a:cubicBezTo>
                    <a:pt x="102686" y="29859"/>
                    <a:pt x="102686" y="29859"/>
                    <a:pt x="102686" y="29859"/>
                  </a:cubicBezTo>
                  <a:cubicBezTo>
                    <a:pt x="99104" y="27605"/>
                    <a:pt x="99104" y="27605"/>
                    <a:pt x="99104" y="27605"/>
                  </a:cubicBezTo>
                  <a:cubicBezTo>
                    <a:pt x="97910" y="25352"/>
                    <a:pt x="97910" y="25352"/>
                    <a:pt x="97910" y="25352"/>
                  </a:cubicBezTo>
                  <a:cubicBezTo>
                    <a:pt x="93731" y="24788"/>
                    <a:pt x="93731" y="24788"/>
                    <a:pt x="93731" y="24788"/>
                  </a:cubicBezTo>
                  <a:cubicBezTo>
                    <a:pt x="88358" y="24788"/>
                    <a:pt x="88358" y="24788"/>
                    <a:pt x="88358" y="24788"/>
                  </a:cubicBezTo>
                  <a:cubicBezTo>
                    <a:pt x="87164" y="23661"/>
                    <a:pt x="87164" y="23661"/>
                    <a:pt x="87164" y="23661"/>
                  </a:cubicBezTo>
                  <a:cubicBezTo>
                    <a:pt x="83582" y="23661"/>
                    <a:pt x="83582" y="23661"/>
                    <a:pt x="83582" y="23661"/>
                  </a:cubicBezTo>
                  <a:cubicBezTo>
                    <a:pt x="78805" y="23098"/>
                    <a:pt x="78805" y="23098"/>
                    <a:pt x="78805" y="23098"/>
                  </a:cubicBezTo>
                  <a:cubicBezTo>
                    <a:pt x="78208" y="21971"/>
                    <a:pt x="78208" y="21971"/>
                    <a:pt x="78208" y="21971"/>
                  </a:cubicBezTo>
                  <a:cubicBezTo>
                    <a:pt x="74626" y="20281"/>
                    <a:pt x="74626" y="20281"/>
                    <a:pt x="74626" y="20281"/>
                  </a:cubicBezTo>
                  <a:cubicBezTo>
                    <a:pt x="70447" y="19718"/>
                    <a:pt x="70447" y="19718"/>
                    <a:pt x="70447" y="19718"/>
                  </a:cubicBezTo>
                  <a:cubicBezTo>
                    <a:pt x="66268" y="18591"/>
                    <a:pt x="66268" y="18591"/>
                    <a:pt x="66268" y="18591"/>
                  </a:cubicBezTo>
                  <a:cubicBezTo>
                    <a:pt x="61492" y="16901"/>
                    <a:pt x="61492" y="16901"/>
                    <a:pt x="61492" y="16901"/>
                  </a:cubicBezTo>
                  <a:cubicBezTo>
                    <a:pt x="58507" y="15211"/>
                    <a:pt x="58507" y="15211"/>
                    <a:pt x="58507" y="15211"/>
                  </a:cubicBezTo>
                  <a:cubicBezTo>
                    <a:pt x="56119" y="15211"/>
                    <a:pt x="56119" y="15211"/>
                    <a:pt x="56119" y="15211"/>
                  </a:cubicBezTo>
                  <a:cubicBezTo>
                    <a:pt x="55522" y="15211"/>
                    <a:pt x="55522" y="15211"/>
                    <a:pt x="55522" y="15211"/>
                  </a:cubicBezTo>
                  <a:cubicBezTo>
                    <a:pt x="54328" y="14084"/>
                    <a:pt x="54328" y="14084"/>
                    <a:pt x="54328" y="14084"/>
                  </a:cubicBezTo>
                  <a:cubicBezTo>
                    <a:pt x="53134" y="12394"/>
                    <a:pt x="53134" y="12394"/>
                    <a:pt x="53134" y="12394"/>
                  </a:cubicBezTo>
                  <a:cubicBezTo>
                    <a:pt x="48955" y="11267"/>
                    <a:pt x="48955" y="11267"/>
                    <a:pt x="48955" y="11267"/>
                  </a:cubicBezTo>
                  <a:cubicBezTo>
                    <a:pt x="48955" y="11267"/>
                    <a:pt x="48955" y="11267"/>
                    <a:pt x="48955" y="11267"/>
                  </a:cubicBezTo>
                  <a:cubicBezTo>
                    <a:pt x="48358" y="11267"/>
                    <a:pt x="48358" y="11267"/>
                    <a:pt x="48358" y="11267"/>
                  </a:cubicBezTo>
                  <a:cubicBezTo>
                    <a:pt x="46567" y="10140"/>
                    <a:pt x="46567" y="10140"/>
                    <a:pt x="46567" y="10140"/>
                  </a:cubicBezTo>
                  <a:cubicBezTo>
                    <a:pt x="44776" y="9014"/>
                    <a:pt x="44776" y="9014"/>
                    <a:pt x="44776" y="9014"/>
                  </a:cubicBezTo>
                  <a:cubicBezTo>
                    <a:pt x="42985" y="8450"/>
                    <a:pt x="42985" y="8450"/>
                    <a:pt x="42985" y="8450"/>
                  </a:cubicBezTo>
                  <a:cubicBezTo>
                    <a:pt x="41791" y="9577"/>
                    <a:pt x="41791" y="9577"/>
                    <a:pt x="41791" y="9577"/>
                  </a:cubicBezTo>
                  <a:cubicBezTo>
                    <a:pt x="40000" y="10140"/>
                    <a:pt x="40000" y="10140"/>
                    <a:pt x="40000" y="10140"/>
                  </a:cubicBezTo>
                  <a:cubicBezTo>
                    <a:pt x="39402" y="9577"/>
                    <a:pt x="39402" y="9577"/>
                    <a:pt x="39402" y="9577"/>
                  </a:cubicBezTo>
                  <a:cubicBezTo>
                    <a:pt x="40000" y="8450"/>
                    <a:pt x="40000" y="8450"/>
                    <a:pt x="40000" y="8450"/>
                  </a:cubicBezTo>
                  <a:cubicBezTo>
                    <a:pt x="40597" y="5070"/>
                    <a:pt x="40597" y="5070"/>
                    <a:pt x="40597" y="5070"/>
                  </a:cubicBezTo>
                  <a:cubicBezTo>
                    <a:pt x="41194" y="3943"/>
                    <a:pt x="41194" y="3943"/>
                    <a:pt x="41194" y="3943"/>
                  </a:cubicBezTo>
                  <a:cubicBezTo>
                    <a:pt x="41791" y="1126"/>
                    <a:pt x="41791" y="1126"/>
                    <a:pt x="41791" y="1126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38805" y="563"/>
                    <a:pt x="38805" y="563"/>
                    <a:pt x="38805" y="563"/>
                  </a:cubicBezTo>
                  <a:cubicBezTo>
                    <a:pt x="36417" y="1690"/>
                    <a:pt x="36417" y="1690"/>
                    <a:pt x="36417" y="1690"/>
                  </a:cubicBezTo>
                  <a:cubicBezTo>
                    <a:pt x="34029" y="2253"/>
                    <a:pt x="34029" y="2253"/>
                    <a:pt x="34029" y="2253"/>
                  </a:cubicBezTo>
                  <a:cubicBezTo>
                    <a:pt x="31044" y="3380"/>
                    <a:pt x="31044" y="3380"/>
                    <a:pt x="31044" y="3380"/>
                  </a:cubicBezTo>
                  <a:cubicBezTo>
                    <a:pt x="28059" y="5070"/>
                    <a:pt x="28059" y="5070"/>
                    <a:pt x="28059" y="5070"/>
                  </a:cubicBezTo>
                  <a:cubicBezTo>
                    <a:pt x="23283" y="7323"/>
                    <a:pt x="23283" y="7323"/>
                    <a:pt x="23283" y="7323"/>
                  </a:cubicBezTo>
                  <a:cubicBezTo>
                    <a:pt x="22089" y="9014"/>
                    <a:pt x="22089" y="9014"/>
                    <a:pt x="22089" y="9014"/>
                  </a:cubicBezTo>
                  <a:cubicBezTo>
                    <a:pt x="19701" y="9014"/>
                    <a:pt x="19701" y="9014"/>
                    <a:pt x="19701" y="9014"/>
                  </a:cubicBezTo>
                  <a:cubicBezTo>
                    <a:pt x="16716" y="7887"/>
                    <a:pt x="16716" y="7887"/>
                    <a:pt x="16716" y="7887"/>
                  </a:cubicBezTo>
                  <a:cubicBezTo>
                    <a:pt x="14925" y="6197"/>
                    <a:pt x="14925" y="6197"/>
                    <a:pt x="14925" y="6197"/>
                  </a:cubicBezTo>
                  <a:cubicBezTo>
                    <a:pt x="12537" y="8450"/>
                    <a:pt x="12537" y="8450"/>
                    <a:pt x="12537" y="8450"/>
                  </a:cubicBezTo>
                  <a:cubicBezTo>
                    <a:pt x="11940" y="24225"/>
                    <a:pt x="11940" y="24225"/>
                    <a:pt x="11940" y="24225"/>
                  </a:cubicBezTo>
                  <a:cubicBezTo>
                    <a:pt x="4179" y="28732"/>
                    <a:pt x="4179" y="28732"/>
                    <a:pt x="4179" y="28732"/>
                  </a:cubicBezTo>
                  <a:cubicBezTo>
                    <a:pt x="2985" y="30985"/>
                    <a:pt x="2985" y="30985"/>
                    <a:pt x="2985" y="30985"/>
                  </a:cubicBezTo>
                  <a:cubicBezTo>
                    <a:pt x="0" y="37183"/>
                    <a:pt x="0" y="37183"/>
                    <a:pt x="0" y="37183"/>
                  </a:cubicBezTo>
                  <a:cubicBezTo>
                    <a:pt x="2985" y="40563"/>
                    <a:pt x="2985" y="40563"/>
                    <a:pt x="2985" y="40563"/>
                  </a:cubicBezTo>
                  <a:cubicBezTo>
                    <a:pt x="4179" y="40563"/>
                    <a:pt x="4179" y="40563"/>
                    <a:pt x="4179" y="40563"/>
                  </a:cubicBezTo>
                  <a:cubicBezTo>
                    <a:pt x="2985" y="50140"/>
                    <a:pt x="2985" y="50140"/>
                    <a:pt x="2985" y="50140"/>
                  </a:cubicBezTo>
                  <a:cubicBezTo>
                    <a:pt x="2388" y="60281"/>
                    <a:pt x="2388" y="60281"/>
                    <a:pt x="2388" y="60281"/>
                  </a:cubicBezTo>
                  <a:cubicBezTo>
                    <a:pt x="5970" y="63098"/>
                    <a:pt x="5970" y="63098"/>
                    <a:pt x="5970" y="63098"/>
                  </a:cubicBezTo>
                  <a:cubicBezTo>
                    <a:pt x="11343" y="65915"/>
                    <a:pt x="11343" y="65915"/>
                    <a:pt x="11343" y="65915"/>
                  </a:cubicBezTo>
                  <a:cubicBezTo>
                    <a:pt x="19701" y="70422"/>
                    <a:pt x="19701" y="70422"/>
                    <a:pt x="19701" y="70422"/>
                  </a:cubicBezTo>
                  <a:cubicBezTo>
                    <a:pt x="25074" y="76056"/>
                    <a:pt x="25074" y="76056"/>
                    <a:pt x="25074" y="76056"/>
                  </a:cubicBezTo>
                  <a:cubicBezTo>
                    <a:pt x="26865" y="78309"/>
                    <a:pt x="26865" y="78309"/>
                    <a:pt x="26865" y="78309"/>
                  </a:cubicBezTo>
                  <a:cubicBezTo>
                    <a:pt x="31044" y="81126"/>
                    <a:pt x="31044" y="81126"/>
                    <a:pt x="31044" y="81126"/>
                  </a:cubicBezTo>
                  <a:cubicBezTo>
                    <a:pt x="35820" y="85633"/>
                    <a:pt x="35820" y="85633"/>
                    <a:pt x="35820" y="85633"/>
                  </a:cubicBezTo>
                  <a:cubicBezTo>
                    <a:pt x="36417" y="89577"/>
                    <a:pt x="36417" y="89577"/>
                    <a:pt x="36417" y="89577"/>
                  </a:cubicBezTo>
                  <a:cubicBezTo>
                    <a:pt x="35820" y="93521"/>
                    <a:pt x="35820" y="93521"/>
                    <a:pt x="35820" y="93521"/>
                  </a:cubicBezTo>
                  <a:cubicBezTo>
                    <a:pt x="37611" y="97464"/>
                    <a:pt x="37611" y="97464"/>
                    <a:pt x="37611" y="97464"/>
                  </a:cubicBezTo>
                  <a:cubicBezTo>
                    <a:pt x="38805" y="99154"/>
                    <a:pt x="38805" y="99154"/>
                    <a:pt x="38805" y="99154"/>
                  </a:cubicBezTo>
                  <a:cubicBezTo>
                    <a:pt x="38805" y="103098"/>
                    <a:pt x="38805" y="103098"/>
                    <a:pt x="38805" y="103098"/>
                  </a:cubicBezTo>
                  <a:cubicBezTo>
                    <a:pt x="38805" y="105352"/>
                    <a:pt x="38805" y="105352"/>
                    <a:pt x="38805" y="105352"/>
                  </a:cubicBezTo>
                  <a:cubicBezTo>
                    <a:pt x="38805" y="108732"/>
                    <a:pt x="38805" y="108732"/>
                    <a:pt x="38805" y="108732"/>
                  </a:cubicBezTo>
                  <a:cubicBezTo>
                    <a:pt x="40000" y="111549"/>
                    <a:pt x="40000" y="111549"/>
                    <a:pt x="40000" y="111549"/>
                  </a:cubicBezTo>
                  <a:cubicBezTo>
                    <a:pt x="40000" y="114366"/>
                    <a:pt x="40000" y="114366"/>
                    <a:pt x="40000" y="114366"/>
                  </a:cubicBezTo>
                  <a:cubicBezTo>
                    <a:pt x="42985" y="114366"/>
                    <a:pt x="42985" y="114366"/>
                    <a:pt x="42985" y="114366"/>
                  </a:cubicBezTo>
                  <a:cubicBezTo>
                    <a:pt x="42985" y="114366"/>
                    <a:pt x="45373" y="116619"/>
                    <a:pt x="45970" y="116619"/>
                  </a:cubicBezTo>
                  <a:cubicBezTo>
                    <a:pt x="46567" y="116619"/>
                    <a:pt x="48955" y="117746"/>
                    <a:pt x="48955" y="117746"/>
                  </a:cubicBezTo>
                  <a:cubicBezTo>
                    <a:pt x="50746" y="119999"/>
                    <a:pt x="50746" y="119999"/>
                    <a:pt x="50746" y="119999"/>
                  </a:cubicBezTo>
                  <a:cubicBezTo>
                    <a:pt x="109850" y="116619"/>
                    <a:pt x="109850" y="116619"/>
                    <a:pt x="109850" y="116619"/>
                  </a:cubicBezTo>
                  <a:cubicBezTo>
                    <a:pt x="109850" y="109859"/>
                    <a:pt x="109850" y="109859"/>
                    <a:pt x="109850" y="109859"/>
                  </a:cubicBezTo>
                  <a:cubicBezTo>
                    <a:pt x="109850" y="107605"/>
                    <a:pt x="109850" y="107605"/>
                    <a:pt x="109850" y="107605"/>
                  </a:cubicBezTo>
                  <a:cubicBezTo>
                    <a:pt x="106865" y="100845"/>
                    <a:pt x="106865" y="100845"/>
                    <a:pt x="106865" y="100845"/>
                  </a:cubicBezTo>
                  <a:cubicBezTo>
                    <a:pt x="106268" y="96901"/>
                    <a:pt x="106268" y="96901"/>
                    <a:pt x="106268" y="96901"/>
                  </a:cubicBezTo>
                  <a:cubicBezTo>
                    <a:pt x="106865" y="92394"/>
                    <a:pt x="106865" y="92394"/>
                    <a:pt x="106865" y="92394"/>
                  </a:cubicBezTo>
                  <a:cubicBezTo>
                    <a:pt x="108059" y="89014"/>
                    <a:pt x="108059" y="89014"/>
                    <a:pt x="108059" y="89014"/>
                  </a:cubicBezTo>
                  <a:cubicBezTo>
                    <a:pt x="108656" y="87323"/>
                    <a:pt x="108656" y="87323"/>
                    <a:pt x="108656" y="87323"/>
                  </a:cubicBezTo>
                  <a:cubicBezTo>
                    <a:pt x="109850" y="85633"/>
                    <a:pt x="109850" y="85633"/>
                    <a:pt x="109850" y="85633"/>
                  </a:cubicBezTo>
                  <a:cubicBezTo>
                    <a:pt x="108656" y="82816"/>
                    <a:pt x="108656" y="82816"/>
                    <a:pt x="108656" y="82816"/>
                  </a:cubicBezTo>
                  <a:cubicBezTo>
                    <a:pt x="108656" y="78873"/>
                    <a:pt x="108656" y="78873"/>
                    <a:pt x="108656" y="78873"/>
                  </a:cubicBezTo>
                  <a:cubicBezTo>
                    <a:pt x="108656" y="76619"/>
                    <a:pt x="108656" y="76619"/>
                    <a:pt x="108656" y="76619"/>
                  </a:cubicBezTo>
                  <a:cubicBezTo>
                    <a:pt x="109850" y="74929"/>
                    <a:pt x="109850" y="74929"/>
                    <a:pt x="109850" y="74929"/>
                  </a:cubicBezTo>
                  <a:cubicBezTo>
                    <a:pt x="109850" y="73802"/>
                    <a:pt x="109850" y="73802"/>
                    <a:pt x="109850" y="73802"/>
                  </a:cubicBezTo>
                  <a:cubicBezTo>
                    <a:pt x="112238" y="71549"/>
                    <a:pt x="112238" y="71549"/>
                    <a:pt x="112238" y="71549"/>
                  </a:cubicBezTo>
                  <a:cubicBezTo>
                    <a:pt x="112238" y="70422"/>
                    <a:pt x="112238" y="70422"/>
                    <a:pt x="112238" y="70422"/>
                  </a:cubicBezTo>
                  <a:cubicBezTo>
                    <a:pt x="111044" y="68169"/>
                    <a:pt x="111044" y="68169"/>
                    <a:pt x="111044" y="68169"/>
                  </a:cubicBezTo>
                  <a:cubicBezTo>
                    <a:pt x="111044" y="66478"/>
                    <a:pt x="111044" y="66478"/>
                    <a:pt x="111044" y="66478"/>
                  </a:cubicBezTo>
                  <a:cubicBezTo>
                    <a:pt x="111641" y="61971"/>
                    <a:pt x="111641" y="61971"/>
                    <a:pt x="111641" y="61971"/>
                  </a:cubicBezTo>
                  <a:cubicBezTo>
                    <a:pt x="112238" y="59154"/>
                    <a:pt x="112238" y="59154"/>
                    <a:pt x="112238" y="59154"/>
                  </a:cubicBezTo>
                  <a:cubicBezTo>
                    <a:pt x="114029" y="55774"/>
                    <a:pt x="114029" y="55774"/>
                    <a:pt x="114029" y="55774"/>
                  </a:cubicBezTo>
                  <a:cubicBezTo>
                    <a:pt x="117014" y="50140"/>
                    <a:pt x="117014" y="50140"/>
                    <a:pt x="117014" y="50140"/>
                  </a:cubicBezTo>
                  <a:cubicBezTo>
                    <a:pt x="117611" y="47887"/>
                    <a:pt x="117611" y="47887"/>
                    <a:pt x="117611" y="47887"/>
                  </a:cubicBezTo>
                  <a:cubicBezTo>
                    <a:pt x="117611" y="46197"/>
                    <a:pt x="117611" y="46197"/>
                    <a:pt x="117611" y="46197"/>
                  </a:cubicBezTo>
                  <a:cubicBezTo>
                    <a:pt x="120000" y="45633"/>
                    <a:pt x="120000" y="45633"/>
                    <a:pt x="120000" y="45633"/>
                  </a:cubicBezTo>
                  <a:cubicBezTo>
                    <a:pt x="120000" y="44507"/>
                    <a:pt x="120000" y="44507"/>
                    <a:pt x="120000" y="44507"/>
                  </a:cubicBezTo>
                  <a:cubicBezTo>
                    <a:pt x="120000" y="43380"/>
                    <a:pt x="120000" y="43380"/>
                    <a:pt x="120000" y="43380"/>
                  </a:cubicBezTo>
                  <a:cubicBezTo>
                    <a:pt x="120000" y="42253"/>
                    <a:pt x="120000" y="42253"/>
                    <a:pt x="120000" y="42253"/>
                  </a:cubicBezTo>
                  <a:cubicBezTo>
                    <a:pt x="120000" y="41126"/>
                    <a:pt x="120000" y="41126"/>
                    <a:pt x="120000" y="41126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17611" y="42253"/>
                    <a:pt x="117611" y="42253"/>
                    <a:pt x="117611" y="42253"/>
                  </a:cubicBezTo>
                  <a:cubicBezTo>
                    <a:pt x="115820" y="44507"/>
                    <a:pt x="115820" y="44507"/>
                    <a:pt x="115820" y="44507"/>
                  </a:cubicBezTo>
                  <a:cubicBezTo>
                    <a:pt x="115223" y="47323"/>
                    <a:pt x="115223" y="47323"/>
                    <a:pt x="115223" y="47323"/>
                  </a:cubicBezTo>
                  <a:cubicBezTo>
                    <a:pt x="113432" y="50704"/>
                    <a:pt x="113432" y="50704"/>
                    <a:pt x="113432" y="50704"/>
                  </a:cubicBezTo>
                  <a:cubicBezTo>
                    <a:pt x="111641" y="51830"/>
                    <a:pt x="111641" y="51830"/>
                    <a:pt x="111641" y="51830"/>
                  </a:cubicBezTo>
                  <a:cubicBezTo>
                    <a:pt x="108059" y="53521"/>
                    <a:pt x="108059" y="53521"/>
                    <a:pt x="108059" y="53521"/>
                  </a:cubicBezTo>
                  <a:cubicBezTo>
                    <a:pt x="106268" y="55774"/>
                    <a:pt x="106268" y="55774"/>
                    <a:pt x="106268" y="55774"/>
                  </a:cubicBezTo>
                  <a:cubicBezTo>
                    <a:pt x="105671" y="56901"/>
                    <a:pt x="105671" y="56901"/>
                    <a:pt x="105671" y="56901"/>
                  </a:cubicBezTo>
                  <a:cubicBezTo>
                    <a:pt x="104477" y="59154"/>
                    <a:pt x="104477" y="59154"/>
                    <a:pt x="104477" y="59154"/>
                  </a:cubicBezTo>
                  <a:cubicBezTo>
                    <a:pt x="102089" y="61971"/>
                    <a:pt x="102089" y="61971"/>
                    <a:pt x="102089" y="61971"/>
                  </a:cubicBezTo>
                  <a:cubicBezTo>
                    <a:pt x="100298" y="60281"/>
                    <a:pt x="100298" y="60281"/>
                    <a:pt x="100298" y="60281"/>
                  </a:cubicBezTo>
                  <a:cubicBezTo>
                    <a:pt x="102089" y="58028"/>
                    <a:pt x="102089" y="58028"/>
                    <a:pt x="102089" y="58028"/>
                  </a:cubicBezTo>
                  <a:cubicBezTo>
                    <a:pt x="103283" y="54084"/>
                    <a:pt x="103283" y="54084"/>
                    <a:pt x="103283" y="54084"/>
                  </a:cubicBezTo>
                  <a:cubicBezTo>
                    <a:pt x="103880" y="52394"/>
                    <a:pt x="103880" y="52394"/>
                    <a:pt x="103880" y="52394"/>
                  </a:cubicBezTo>
                  <a:cubicBezTo>
                    <a:pt x="104477" y="51267"/>
                    <a:pt x="104477" y="51267"/>
                    <a:pt x="104477" y="51267"/>
                  </a:cubicBezTo>
                  <a:cubicBezTo>
                    <a:pt x="105671" y="50140"/>
                    <a:pt x="105671" y="50140"/>
                    <a:pt x="105671" y="50140"/>
                  </a:cubicBezTo>
                  <a:cubicBezTo>
                    <a:pt x="106865" y="49014"/>
                    <a:pt x="106865" y="49014"/>
                    <a:pt x="106865" y="49014"/>
                  </a:cubicBezTo>
                  <a:cubicBezTo>
                    <a:pt x="107462" y="47887"/>
                    <a:pt x="107462" y="47887"/>
                    <a:pt x="107462" y="47887"/>
                  </a:cubicBezTo>
                  <a:cubicBezTo>
                    <a:pt x="106865" y="45070"/>
                    <a:pt x="106865" y="45070"/>
                    <a:pt x="106865" y="45070"/>
                  </a:cubicBezTo>
                  <a:cubicBezTo>
                    <a:pt x="107462" y="43943"/>
                    <a:pt x="107462" y="43943"/>
                    <a:pt x="107462" y="43943"/>
                  </a:cubicBezTo>
                  <a:cubicBezTo>
                    <a:pt x="106865" y="42816"/>
                    <a:pt x="106865" y="42816"/>
                    <a:pt x="106865" y="42816"/>
                  </a:cubicBezTo>
                  <a:lnTo>
                    <a:pt x="106268" y="38873"/>
                  </a:lnTo>
                  <a:close/>
                </a:path>
              </a:pathLst>
            </a:custGeom>
            <a:solidFill>
              <a:srgbClr val="D9D9D9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105" name="Shape 1432">
              <a:extLst>
                <a:ext uri="{FF2B5EF4-FFF2-40B4-BE49-F238E27FC236}">
                  <a16:creationId xmlns:a16="http://schemas.microsoft.com/office/drawing/2014/main" id="{0682301A-3E87-2C0A-F596-621330E6D9B3}"/>
                </a:ext>
              </a:extLst>
            </p:cNvPr>
            <p:cNvSpPr/>
            <p:nvPr/>
          </p:nvSpPr>
          <p:spPr>
            <a:xfrm>
              <a:off x="8716162" y="2762720"/>
              <a:ext cx="555433" cy="6372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764" y="3846"/>
                  </a:moveTo>
                  <a:lnTo>
                    <a:pt x="100588" y="6153"/>
                  </a:lnTo>
                  <a:lnTo>
                    <a:pt x="95294" y="10000"/>
                  </a:lnTo>
                  <a:lnTo>
                    <a:pt x="89117" y="13076"/>
                  </a:lnTo>
                  <a:lnTo>
                    <a:pt x="84705" y="16153"/>
                  </a:lnTo>
                  <a:lnTo>
                    <a:pt x="82058" y="16923"/>
                  </a:lnTo>
                  <a:lnTo>
                    <a:pt x="80294" y="18461"/>
                  </a:lnTo>
                  <a:lnTo>
                    <a:pt x="77647" y="20769"/>
                  </a:lnTo>
                  <a:lnTo>
                    <a:pt x="75000" y="20769"/>
                  </a:lnTo>
                  <a:lnTo>
                    <a:pt x="72352" y="20769"/>
                  </a:lnTo>
                  <a:lnTo>
                    <a:pt x="68823" y="22307"/>
                  </a:lnTo>
                  <a:lnTo>
                    <a:pt x="65294" y="25384"/>
                  </a:lnTo>
                  <a:lnTo>
                    <a:pt x="62647" y="25384"/>
                  </a:lnTo>
                  <a:lnTo>
                    <a:pt x="60882" y="25384"/>
                  </a:lnTo>
                  <a:lnTo>
                    <a:pt x="60000" y="25384"/>
                  </a:lnTo>
                  <a:lnTo>
                    <a:pt x="57352" y="23846"/>
                  </a:lnTo>
                  <a:lnTo>
                    <a:pt x="54705" y="21538"/>
                  </a:lnTo>
                  <a:lnTo>
                    <a:pt x="52941" y="22307"/>
                  </a:lnTo>
                  <a:lnTo>
                    <a:pt x="49411" y="21538"/>
                  </a:lnTo>
                  <a:lnTo>
                    <a:pt x="48529" y="20769"/>
                  </a:lnTo>
                  <a:lnTo>
                    <a:pt x="45000" y="18461"/>
                  </a:lnTo>
                  <a:lnTo>
                    <a:pt x="41470" y="17692"/>
                  </a:lnTo>
                  <a:lnTo>
                    <a:pt x="34411" y="16923"/>
                  </a:lnTo>
                  <a:lnTo>
                    <a:pt x="0" y="21538"/>
                  </a:lnTo>
                  <a:lnTo>
                    <a:pt x="9705" y="103076"/>
                  </a:lnTo>
                  <a:lnTo>
                    <a:pt x="14117" y="104615"/>
                  </a:lnTo>
                  <a:lnTo>
                    <a:pt x="18529" y="103076"/>
                  </a:lnTo>
                  <a:lnTo>
                    <a:pt x="19411" y="102307"/>
                  </a:lnTo>
                  <a:lnTo>
                    <a:pt x="23823" y="105384"/>
                  </a:lnTo>
                  <a:lnTo>
                    <a:pt x="27352" y="107692"/>
                  </a:lnTo>
                  <a:lnTo>
                    <a:pt x="29117" y="110769"/>
                  </a:lnTo>
                  <a:lnTo>
                    <a:pt x="30000" y="112307"/>
                  </a:lnTo>
                  <a:lnTo>
                    <a:pt x="34411" y="113076"/>
                  </a:lnTo>
                  <a:lnTo>
                    <a:pt x="37058" y="113846"/>
                  </a:lnTo>
                  <a:lnTo>
                    <a:pt x="38823" y="114615"/>
                  </a:lnTo>
                  <a:lnTo>
                    <a:pt x="40588" y="116153"/>
                  </a:lnTo>
                  <a:lnTo>
                    <a:pt x="43235" y="115384"/>
                  </a:lnTo>
                  <a:lnTo>
                    <a:pt x="43235" y="114615"/>
                  </a:lnTo>
                  <a:lnTo>
                    <a:pt x="45000" y="113076"/>
                  </a:lnTo>
                  <a:lnTo>
                    <a:pt x="45882" y="112307"/>
                  </a:lnTo>
                  <a:lnTo>
                    <a:pt x="48529" y="113846"/>
                  </a:lnTo>
                  <a:lnTo>
                    <a:pt x="52941" y="115384"/>
                  </a:lnTo>
                  <a:lnTo>
                    <a:pt x="58235" y="114615"/>
                  </a:lnTo>
                  <a:lnTo>
                    <a:pt x="59117" y="113846"/>
                  </a:lnTo>
                  <a:lnTo>
                    <a:pt x="60882" y="111538"/>
                  </a:lnTo>
                  <a:lnTo>
                    <a:pt x="62647" y="110769"/>
                  </a:lnTo>
                  <a:lnTo>
                    <a:pt x="63529" y="110000"/>
                  </a:lnTo>
                  <a:lnTo>
                    <a:pt x="66176" y="112307"/>
                  </a:lnTo>
                  <a:lnTo>
                    <a:pt x="69705" y="116153"/>
                  </a:lnTo>
                  <a:lnTo>
                    <a:pt x="73235" y="119230"/>
                  </a:lnTo>
                  <a:lnTo>
                    <a:pt x="75882" y="119230"/>
                  </a:lnTo>
                  <a:lnTo>
                    <a:pt x="75000" y="120000"/>
                  </a:lnTo>
                  <a:lnTo>
                    <a:pt x="77647" y="117692"/>
                  </a:lnTo>
                  <a:lnTo>
                    <a:pt x="81176" y="114615"/>
                  </a:lnTo>
                  <a:lnTo>
                    <a:pt x="82941" y="112307"/>
                  </a:lnTo>
                  <a:lnTo>
                    <a:pt x="82941" y="109230"/>
                  </a:lnTo>
                  <a:lnTo>
                    <a:pt x="85588" y="100769"/>
                  </a:lnTo>
                  <a:lnTo>
                    <a:pt x="88235" y="98461"/>
                  </a:lnTo>
                  <a:lnTo>
                    <a:pt x="91764" y="100769"/>
                  </a:lnTo>
                  <a:lnTo>
                    <a:pt x="92647" y="100000"/>
                  </a:lnTo>
                  <a:lnTo>
                    <a:pt x="93529" y="92307"/>
                  </a:lnTo>
                  <a:lnTo>
                    <a:pt x="96176" y="89230"/>
                  </a:lnTo>
                  <a:lnTo>
                    <a:pt x="99705" y="84615"/>
                  </a:lnTo>
                  <a:lnTo>
                    <a:pt x="104117" y="84615"/>
                  </a:lnTo>
                  <a:lnTo>
                    <a:pt x="106764" y="81538"/>
                  </a:lnTo>
                  <a:lnTo>
                    <a:pt x="113823" y="76153"/>
                  </a:lnTo>
                  <a:lnTo>
                    <a:pt x="115588" y="72307"/>
                  </a:lnTo>
                  <a:lnTo>
                    <a:pt x="115588" y="70000"/>
                  </a:lnTo>
                  <a:lnTo>
                    <a:pt x="116470" y="63846"/>
                  </a:lnTo>
                  <a:lnTo>
                    <a:pt x="116470" y="59230"/>
                  </a:lnTo>
                  <a:lnTo>
                    <a:pt x="117352" y="56923"/>
                  </a:lnTo>
                  <a:lnTo>
                    <a:pt x="117352" y="53846"/>
                  </a:lnTo>
                  <a:lnTo>
                    <a:pt x="117352" y="47692"/>
                  </a:lnTo>
                  <a:lnTo>
                    <a:pt x="117352" y="46923"/>
                  </a:lnTo>
                  <a:lnTo>
                    <a:pt x="116470" y="44615"/>
                  </a:lnTo>
                  <a:lnTo>
                    <a:pt x="117352" y="42307"/>
                  </a:lnTo>
                  <a:lnTo>
                    <a:pt x="120000" y="42307"/>
                  </a:lnTo>
                  <a:lnTo>
                    <a:pt x="111176" y="0"/>
                  </a:lnTo>
                  <a:lnTo>
                    <a:pt x="106764" y="3846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106" name="Shape 1433">
              <a:extLst>
                <a:ext uri="{FF2B5EF4-FFF2-40B4-BE49-F238E27FC236}">
                  <a16:creationId xmlns:a16="http://schemas.microsoft.com/office/drawing/2014/main" id="{4E5229C7-256E-58CF-16F3-D11305707E47}"/>
                </a:ext>
              </a:extLst>
            </p:cNvPr>
            <p:cNvSpPr/>
            <p:nvPr/>
          </p:nvSpPr>
          <p:spPr>
            <a:xfrm>
              <a:off x="8356764" y="2873021"/>
              <a:ext cx="408407" cy="70264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" y="120000"/>
                  </a:moveTo>
                  <a:lnTo>
                    <a:pt x="6000" y="116511"/>
                  </a:lnTo>
                  <a:lnTo>
                    <a:pt x="15600" y="116511"/>
                  </a:lnTo>
                  <a:lnTo>
                    <a:pt x="19200" y="113720"/>
                  </a:lnTo>
                  <a:lnTo>
                    <a:pt x="22800" y="113720"/>
                  </a:lnTo>
                  <a:lnTo>
                    <a:pt x="28800" y="113720"/>
                  </a:lnTo>
                  <a:lnTo>
                    <a:pt x="32400" y="115813"/>
                  </a:lnTo>
                  <a:lnTo>
                    <a:pt x="37200" y="117209"/>
                  </a:lnTo>
                  <a:lnTo>
                    <a:pt x="38400" y="116511"/>
                  </a:lnTo>
                  <a:lnTo>
                    <a:pt x="38400" y="113720"/>
                  </a:lnTo>
                  <a:lnTo>
                    <a:pt x="43200" y="113023"/>
                  </a:lnTo>
                  <a:lnTo>
                    <a:pt x="45600" y="112325"/>
                  </a:lnTo>
                  <a:lnTo>
                    <a:pt x="50400" y="112325"/>
                  </a:lnTo>
                  <a:lnTo>
                    <a:pt x="52800" y="113720"/>
                  </a:lnTo>
                  <a:lnTo>
                    <a:pt x="57600" y="114418"/>
                  </a:lnTo>
                  <a:lnTo>
                    <a:pt x="58800" y="112325"/>
                  </a:lnTo>
                  <a:lnTo>
                    <a:pt x="58800" y="109534"/>
                  </a:lnTo>
                  <a:lnTo>
                    <a:pt x="62400" y="107441"/>
                  </a:lnTo>
                  <a:lnTo>
                    <a:pt x="63600" y="104651"/>
                  </a:lnTo>
                  <a:lnTo>
                    <a:pt x="66000" y="104651"/>
                  </a:lnTo>
                  <a:lnTo>
                    <a:pt x="67200" y="107441"/>
                  </a:lnTo>
                  <a:lnTo>
                    <a:pt x="70800" y="109534"/>
                  </a:lnTo>
                  <a:lnTo>
                    <a:pt x="72000" y="110232"/>
                  </a:lnTo>
                  <a:lnTo>
                    <a:pt x="79200" y="109534"/>
                  </a:lnTo>
                  <a:lnTo>
                    <a:pt x="81600" y="106744"/>
                  </a:lnTo>
                  <a:lnTo>
                    <a:pt x="81600" y="104651"/>
                  </a:lnTo>
                  <a:lnTo>
                    <a:pt x="85200" y="101162"/>
                  </a:lnTo>
                  <a:lnTo>
                    <a:pt x="88800" y="101162"/>
                  </a:lnTo>
                  <a:lnTo>
                    <a:pt x="91200" y="99767"/>
                  </a:lnTo>
                  <a:lnTo>
                    <a:pt x="93600" y="96976"/>
                  </a:lnTo>
                  <a:lnTo>
                    <a:pt x="96000" y="94186"/>
                  </a:lnTo>
                  <a:lnTo>
                    <a:pt x="96000" y="91395"/>
                  </a:lnTo>
                  <a:lnTo>
                    <a:pt x="97200" y="90000"/>
                  </a:lnTo>
                  <a:lnTo>
                    <a:pt x="97200" y="88604"/>
                  </a:lnTo>
                  <a:lnTo>
                    <a:pt x="98400" y="87906"/>
                  </a:lnTo>
                  <a:lnTo>
                    <a:pt x="108000" y="87209"/>
                  </a:lnTo>
                  <a:lnTo>
                    <a:pt x="112800" y="85813"/>
                  </a:lnTo>
                  <a:lnTo>
                    <a:pt x="117600" y="85813"/>
                  </a:lnTo>
                  <a:lnTo>
                    <a:pt x="120000" y="84418"/>
                  </a:lnTo>
                  <a:lnTo>
                    <a:pt x="118800" y="80232"/>
                  </a:lnTo>
                  <a:lnTo>
                    <a:pt x="120000" y="78837"/>
                  </a:lnTo>
                  <a:lnTo>
                    <a:pt x="117600" y="78139"/>
                  </a:lnTo>
                  <a:lnTo>
                    <a:pt x="116400" y="75348"/>
                  </a:lnTo>
                  <a:lnTo>
                    <a:pt x="118800" y="74651"/>
                  </a:lnTo>
                  <a:lnTo>
                    <a:pt x="105600" y="697"/>
                  </a:lnTo>
                  <a:lnTo>
                    <a:pt x="105600" y="0"/>
                  </a:lnTo>
                  <a:lnTo>
                    <a:pt x="32400" y="2790"/>
                  </a:lnTo>
                  <a:lnTo>
                    <a:pt x="32400" y="3488"/>
                  </a:lnTo>
                  <a:lnTo>
                    <a:pt x="24000" y="6279"/>
                  </a:lnTo>
                  <a:lnTo>
                    <a:pt x="19200" y="8372"/>
                  </a:lnTo>
                  <a:lnTo>
                    <a:pt x="15600" y="9069"/>
                  </a:lnTo>
                  <a:lnTo>
                    <a:pt x="9600" y="8372"/>
                  </a:lnTo>
                  <a:lnTo>
                    <a:pt x="13200" y="71860"/>
                  </a:lnTo>
                  <a:lnTo>
                    <a:pt x="12000" y="73953"/>
                  </a:lnTo>
                  <a:lnTo>
                    <a:pt x="12000" y="76046"/>
                  </a:lnTo>
                  <a:lnTo>
                    <a:pt x="12000" y="78837"/>
                  </a:lnTo>
                  <a:lnTo>
                    <a:pt x="13200" y="81627"/>
                  </a:lnTo>
                  <a:lnTo>
                    <a:pt x="18000" y="86511"/>
                  </a:lnTo>
                  <a:lnTo>
                    <a:pt x="19200" y="90697"/>
                  </a:lnTo>
                  <a:lnTo>
                    <a:pt x="19200" y="93488"/>
                  </a:lnTo>
                  <a:lnTo>
                    <a:pt x="15600" y="94883"/>
                  </a:lnTo>
                  <a:lnTo>
                    <a:pt x="13200" y="97674"/>
                  </a:lnTo>
                  <a:lnTo>
                    <a:pt x="12000" y="101162"/>
                  </a:lnTo>
                  <a:lnTo>
                    <a:pt x="9600" y="102558"/>
                  </a:lnTo>
                  <a:lnTo>
                    <a:pt x="6000" y="104651"/>
                  </a:lnTo>
                  <a:lnTo>
                    <a:pt x="4800" y="108837"/>
                  </a:lnTo>
                  <a:lnTo>
                    <a:pt x="2400" y="109534"/>
                  </a:lnTo>
                  <a:lnTo>
                    <a:pt x="0" y="112325"/>
                  </a:lnTo>
                  <a:lnTo>
                    <a:pt x="0" y="116511"/>
                  </a:lnTo>
                  <a:lnTo>
                    <a:pt x="1200" y="119302"/>
                  </a:lnTo>
                  <a:lnTo>
                    <a:pt x="2400" y="120000"/>
                  </a:lnTo>
                  <a:lnTo>
                    <a:pt x="2400" y="120000"/>
                  </a:lnTo>
                  <a:lnTo>
                    <a:pt x="6000" y="12000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107" name="Shape 1434">
              <a:extLst>
                <a:ext uri="{FF2B5EF4-FFF2-40B4-BE49-F238E27FC236}">
                  <a16:creationId xmlns:a16="http://schemas.microsoft.com/office/drawing/2014/main" id="{3B476914-598F-404D-4ED0-1A55E194F792}"/>
                </a:ext>
              </a:extLst>
            </p:cNvPr>
            <p:cNvSpPr/>
            <p:nvPr/>
          </p:nvSpPr>
          <p:spPr>
            <a:xfrm>
              <a:off x="7895264" y="2783147"/>
              <a:ext cx="526845" cy="92324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115752"/>
                  </a:moveTo>
                  <a:lnTo>
                    <a:pt x="81860" y="115221"/>
                  </a:lnTo>
                  <a:lnTo>
                    <a:pt x="85581" y="116283"/>
                  </a:lnTo>
                  <a:lnTo>
                    <a:pt x="89302" y="117876"/>
                  </a:lnTo>
                  <a:lnTo>
                    <a:pt x="92093" y="117876"/>
                  </a:lnTo>
                  <a:lnTo>
                    <a:pt x="94883" y="117876"/>
                  </a:lnTo>
                  <a:lnTo>
                    <a:pt x="96744" y="117345"/>
                  </a:lnTo>
                  <a:lnTo>
                    <a:pt x="94883" y="114690"/>
                  </a:lnTo>
                  <a:lnTo>
                    <a:pt x="94883" y="112035"/>
                  </a:lnTo>
                  <a:lnTo>
                    <a:pt x="97674" y="110973"/>
                  </a:lnTo>
                  <a:lnTo>
                    <a:pt x="103255" y="109911"/>
                  </a:lnTo>
                  <a:lnTo>
                    <a:pt x="105116" y="109380"/>
                  </a:lnTo>
                  <a:lnTo>
                    <a:pt x="104186" y="107787"/>
                  </a:lnTo>
                  <a:lnTo>
                    <a:pt x="104186" y="106194"/>
                  </a:lnTo>
                  <a:lnTo>
                    <a:pt x="104186" y="105663"/>
                  </a:lnTo>
                  <a:lnTo>
                    <a:pt x="104186" y="103539"/>
                  </a:lnTo>
                  <a:lnTo>
                    <a:pt x="106976" y="103008"/>
                  </a:lnTo>
                  <a:lnTo>
                    <a:pt x="106976" y="103008"/>
                  </a:lnTo>
                  <a:lnTo>
                    <a:pt x="106046" y="102477"/>
                  </a:lnTo>
                  <a:lnTo>
                    <a:pt x="105116" y="100353"/>
                  </a:lnTo>
                  <a:lnTo>
                    <a:pt x="105116" y="97168"/>
                  </a:lnTo>
                  <a:lnTo>
                    <a:pt x="106976" y="95044"/>
                  </a:lnTo>
                  <a:lnTo>
                    <a:pt x="108837" y="94513"/>
                  </a:lnTo>
                  <a:lnTo>
                    <a:pt x="109767" y="91327"/>
                  </a:lnTo>
                  <a:lnTo>
                    <a:pt x="112558" y="89734"/>
                  </a:lnTo>
                  <a:lnTo>
                    <a:pt x="114418" y="88672"/>
                  </a:lnTo>
                  <a:lnTo>
                    <a:pt x="115348" y="86017"/>
                  </a:lnTo>
                  <a:lnTo>
                    <a:pt x="117209" y="83893"/>
                  </a:lnTo>
                  <a:lnTo>
                    <a:pt x="120000" y="82831"/>
                  </a:lnTo>
                  <a:lnTo>
                    <a:pt x="120000" y="80707"/>
                  </a:lnTo>
                  <a:lnTo>
                    <a:pt x="119069" y="77522"/>
                  </a:lnTo>
                  <a:lnTo>
                    <a:pt x="115348" y="73805"/>
                  </a:lnTo>
                  <a:lnTo>
                    <a:pt x="114418" y="71681"/>
                  </a:lnTo>
                  <a:lnTo>
                    <a:pt x="114418" y="69557"/>
                  </a:lnTo>
                  <a:lnTo>
                    <a:pt x="114418" y="67964"/>
                  </a:lnTo>
                  <a:lnTo>
                    <a:pt x="115348" y="66371"/>
                  </a:lnTo>
                  <a:lnTo>
                    <a:pt x="112558" y="18053"/>
                  </a:lnTo>
                  <a:lnTo>
                    <a:pt x="113488" y="18053"/>
                  </a:lnTo>
                  <a:lnTo>
                    <a:pt x="109767" y="16460"/>
                  </a:lnTo>
                  <a:lnTo>
                    <a:pt x="107906" y="13805"/>
                  </a:lnTo>
                  <a:lnTo>
                    <a:pt x="106046" y="12212"/>
                  </a:lnTo>
                  <a:lnTo>
                    <a:pt x="105116" y="9026"/>
                  </a:lnTo>
                  <a:lnTo>
                    <a:pt x="101395" y="6902"/>
                  </a:lnTo>
                  <a:lnTo>
                    <a:pt x="99534" y="1592"/>
                  </a:lnTo>
                  <a:lnTo>
                    <a:pt x="99534" y="0"/>
                  </a:lnTo>
                  <a:lnTo>
                    <a:pt x="22325" y="2654"/>
                  </a:lnTo>
                  <a:lnTo>
                    <a:pt x="20465" y="1592"/>
                  </a:lnTo>
                  <a:lnTo>
                    <a:pt x="20465" y="1592"/>
                  </a:lnTo>
                  <a:lnTo>
                    <a:pt x="19534" y="3185"/>
                  </a:lnTo>
                  <a:lnTo>
                    <a:pt x="19534" y="4247"/>
                  </a:lnTo>
                  <a:lnTo>
                    <a:pt x="22325" y="5840"/>
                  </a:lnTo>
                  <a:lnTo>
                    <a:pt x="26046" y="7433"/>
                  </a:lnTo>
                  <a:lnTo>
                    <a:pt x="30697" y="9557"/>
                  </a:lnTo>
                  <a:lnTo>
                    <a:pt x="35348" y="12212"/>
                  </a:lnTo>
                  <a:lnTo>
                    <a:pt x="35348" y="13805"/>
                  </a:lnTo>
                  <a:lnTo>
                    <a:pt x="33488" y="16991"/>
                  </a:lnTo>
                  <a:lnTo>
                    <a:pt x="31627" y="18584"/>
                  </a:lnTo>
                  <a:lnTo>
                    <a:pt x="28837" y="22831"/>
                  </a:lnTo>
                  <a:lnTo>
                    <a:pt x="26976" y="23893"/>
                  </a:lnTo>
                  <a:lnTo>
                    <a:pt x="25116" y="24955"/>
                  </a:lnTo>
                  <a:lnTo>
                    <a:pt x="19534" y="26548"/>
                  </a:lnTo>
                  <a:lnTo>
                    <a:pt x="13953" y="26548"/>
                  </a:lnTo>
                  <a:lnTo>
                    <a:pt x="11162" y="27079"/>
                  </a:lnTo>
                  <a:lnTo>
                    <a:pt x="11162" y="29203"/>
                  </a:lnTo>
                  <a:lnTo>
                    <a:pt x="11162" y="30796"/>
                  </a:lnTo>
                  <a:lnTo>
                    <a:pt x="13953" y="34513"/>
                  </a:lnTo>
                  <a:lnTo>
                    <a:pt x="15813" y="35575"/>
                  </a:lnTo>
                  <a:lnTo>
                    <a:pt x="12093" y="37168"/>
                  </a:lnTo>
                  <a:lnTo>
                    <a:pt x="12093" y="40884"/>
                  </a:lnTo>
                  <a:lnTo>
                    <a:pt x="10232" y="40884"/>
                  </a:lnTo>
                  <a:lnTo>
                    <a:pt x="7441" y="42477"/>
                  </a:lnTo>
                  <a:lnTo>
                    <a:pt x="1860" y="45663"/>
                  </a:lnTo>
                  <a:lnTo>
                    <a:pt x="2790" y="48849"/>
                  </a:lnTo>
                  <a:lnTo>
                    <a:pt x="0" y="50442"/>
                  </a:lnTo>
                  <a:lnTo>
                    <a:pt x="0" y="55221"/>
                  </a:lnTo>
                  <a:lnTo>
                    <a:pt x="0" y="60000"/>
                  </a:lnTo>
                  <a:lnTo>
                    <a:pt x="5581" y="65309"/>
                  </a:lnTo>
                  <a:lnTo>
                    <a:pt x="19534" y="72212"/>
                  </a:lnTo>
                  <a:lnTo>
                    <a:pt x="23255" y="75398"/>
                  </a:lnTo>
                  <a:lnTo>
                    <a:pt x="23255" y="79646"/>
                  </a:lnTo>
                  <a:lnTo>
                    <a:pt x="27906" y="81769"/>
                  </a:lnTo>
                  <a:lnTo>
                    <a:pt x="28837" y="80176"/>
                  </a:lnTo>
                  <a:lnTo>
                    <a:pt x="31627" y="79646"/>
                  </a:lnTo>
                  <a:lnTo>
                    <a:pt x="36279" y="79646"/>
                  </a:lnTo>
                  <a:lnTo>
                    <a:pt x="39069" y="81238"/>
                  </a:lnTo>
                  <a:lnTo>
                    <a:pt x="41860" y="82831"/>
                  </a:lnTo>
                  <a:lnTo>
                    <a:pt x="39069" y="86017"/>
                  </a:lnTo>
                  <a:lnTo>
                    <a:pt x="38139" y="88672"/>
                  </a:lnTo>
                  <a:lnTo>
                    <a:pt x="38139" y="90265"/>
                  </a:lnTo>
                  <a:lnTo>
                    <a:pt x="36279" y="92920"/>
                  </a:lnTo>
                  <a:lnTo>
                    <a:pt x="36279" y="95575"/>
                  </a:lnTo>
                  <a:lnTo>
                    <a:pt x="40930" y="98230"/>
                  </a:lnTo>
                  <a:lnTo>
                    <a:pt x="47441" y="100884"/>
                  </a:lnTo>
                  <a:lnTo>
                    <a:pt x="49302" y="100353"/>
                  </a:lnTo>
                  <a:lnTo>
                    <a:pt x="59534" y="104070"/>
                  </a:lnTo>
                  <a:lnTo>
                    <a:pt x="63255" y="106194"/>
                  </a:lnTo>
                  <a:lnTo>
                    <a:pt x="66046" y="110973"/>
                  </a:lnTo>
                  <a:lnTo>
                    <a:pt x="65116" y="113628"/>
                  </a:lnTo>
                  <a:lnTo>
                    <a:pt x="64186" y="115221"/>
                  </a:lnTo>
                  <a:lnTo>
                    <a:pt x="68837" y="117876"/>
                  </a:lnTo>
                  <a:lnTo>
                    <a:pt x="68837" y="120000"/>
                  </a:lnTo>
                  <a:lnTo>
                    <a:pt x="70697" y="117876"/>
                  </a:lnTo>
                  <a:lnTo>
                    <a:pt x="74418" y="117876"/>
                  </a:lnTo>
                  <a:lnTo>
                    <a:pt x="77209" y="117345"/>
                  </a:lnTo>
                  <a:lnTo>
                    <a:pt x="80000" y="115752"/>
                  </a:lnTo>
                  <a:close/>
                </a:path>
              </a:pathLst>
            </a:custGeom>
            <a:solidFill>
              <a:srgbClr val="D9D9D9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108" name="Shape 1435">
              <a:extLst>
                <a:ext uri="{FF2B5EF4-FFF2-40B4-BE49-F238E27FC236}">
                  <a16:creationId xmlns:a16="http://schemas.microsoft.com/office/drawing/2014/main" id="{3D168884-EF7F-E2E6-6A06-5441B6705DC6}"/>
                </a:ext>
              </a:extLst>
            </p:cNvPr>
            <p:cNvSpPr/>
            <p:nvPr/>
          </p:nvSpPr>
          <p:spPr>
            <a:xfrm>
              <a:off x="7249980" y="2578889"/>
              <a:ext cx="800476" cy="5882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13647"/>
                  </a:moveTo>
                  <a:cubicBezTo>
                    <a:pt x="101818" y="108705"/>
                    <a:pt x="101818" y="108705"/>
                    <a:pt x="101818" y="108705"/>
                  </a:cubicBezTo>
                  <a:cubicBezTo>
                    <a:pt x="103376" y="105882"/>
                    <a:pt x="103376" y="105882"/>
                    <a:pt x="103376" y="105882"/>
                  </a:cubicBezTo>
                  <a:cubicBezTo>
                    <a:pt x="104415" y="105882"/>
                    <a:pt x="104415" y="105882"/>
                    <a:pt x="104415" y="105882"/>
                  </a:cubicBezTo>
                  <a:cubicBezTo>
                    <a:pt x="104935" y="100235"/>
                    <a:pt x="104935" y="100235"/>
                    <a:pt x="104935" y="100235"/>
                  </a:cubicBezTo>
                  <a:cubicBezTo>
                    <a:pt x="107012" y="98117"/>
                    <a:pt x="107012" y="98117"/>
                    <a:pt x="107012" y="98117"/>
                  </a:cubicBezTo>
                  <a:cubicBezTo>
                    <a:pt x="105974" y="96000"/>
                    <a:pt x="105974" y="96000"/>
                    <a:pt x="105974" y="96000"/>
                  </a:cubicBezTo>
                  <a:cubicBezTo>
                    <a:pt x="103896" y="90352"/>
                    <a:pt x="103896" y="90352"/>
                    <a:pt x="103896" y="90352"/>
                  </a:cubicBezTo>
                  <a:cubicBezTo>
                    <a:pt x="103896" y="87529"/>
                    <a:pt x="103896" y="87529"/>
                    <a:pt x="103896" y="87529"/>
                  </a:cubicBezTo>
                  <a:cubicBezTo>
                    <a:pt x="103896" y="84705"/>
                    <a:pt x="103896" y="84705"/>
                    <a:pt x="103896" y="84705"/>
                  </a:cubicBezTo>
                  <a:cubicBezTo>
                    <a:pt x="105974" y="83294"/>
                    <a:pt x="105974" y="83294"/>
                    <a:pt x="105974" y="83294"/>
                  </a:cubicBezTo>
                  <a:cubicBezTo>
                    <a:pt x="109610" y="83294"/>
                    <a:pt x="109610" y="83294"/>
                    <a:pt x="109610" y="83294"/>
                  </a:cubicBezTo>
                  <a:cubicBezTo>
                    <a:pt x="113246" y="81176"/>
                    <a:pt x="113246" y="81176"/>
                    <a:pt x="113246" y="81176"/>
                  </a:cubicBezTo>
                  <a:cubicBezTo>
                    <a:pt x="114285" y="79764"/>
                    <a:pt x="114285" y="79764"/>
                    <a:pt x="114285" y="79764"/>
                  </a:cubicBezTo>
                  <a:cubicBezTo>
                    <a:pt x="115844" y="77647"/>
                    <a:pt x="115844" y="77647"/>
                    <a:pt x="115844" y="77647"/>
                  </a:cubicBezTo>
                  <a:cubicBezTo>
                    <a:pt x="117402" y="71294"/>
                    <a:pt x="117402" y="71294"/>
                    <a:pt x="117402" y="71294"/>
                  </a:cubicBezTo>
                  <a:cubicBezTo>
                    <a:pt x="118961" y="68470"/>
                    <a:pt x="118961" y="68470"/>
                    <a:pt x="118961" y="68470"/>
                  </a:cubicBezTo>
                  <a:cubicBezTo>
                    <a:pt x="119999" y="63529"/>
                    <a:pt x="119999" y="63529"/>
                    <a:pt x="119999" y="63529"/>
                  </a:cubicBezTo>
                  <a:cubicBezTo>
                    <a:pt x="119999" y="61411"/>
                    <a:pt x="119999" y="61411"/>
                    <a:pt x="119999" y="61411"/>
                  </a:cubicBezTo>
                  <a:cubicBezTo>
                    <a:pt x="116883" y="57176"/>
                    <a:pt x="116883" y="57176"/>
                    <a:pt x="116883" y="57176"/>
                  </a:cubicBezTo>
                  <a:cubicBezTo>
                    <a:pt x="113766" y="53647"/>
                    <a:pt x="113766" y="53647"/>
                    <a:pt x="113766" y="53647"/>
                  </a:cubicBezTo>
                  <a:cubicBezTo>
                    <a:pt x="111688" y="50823"/>
                    <a:pt x="111688" y="50823"/>
                    <a:pt x="111688" y="50823"/>
                  </a:cubicBezTo>
                  <a:cubicBezTo>
                    <a:pt x="109610" y="48705"/>
                    <a:pt x="109610" y="48705"/>
                    <a:pt x="109610" y="48705"/>
                  </a:cubicBezTo>
                  <a:cubicBezTo>
                    <a:pt x="109610" y="46588"/>
                    <a:pt x="109610" y="46588"/>
                    <a:pt x="109610" y="46588"/>
                  </a:cubicBezTo>
                  <a:cubicBezTo>
                    <a:pt x="110129" y="44470"/>
                    <a:pt x="110129" y="44470"/>
                    <a:pt x="110129" y="44470"/>
                  </a:cubicBezTo>
                  <a:cubicBezTo>
                    <a:pt x="111168" y="45882"/>
                    <a:pt x="111168" y="45882"/>
                    <a:pt x="111168" y="45882"/>
                  </a:cubicBezTo>
                  <a:cubicBezTo>
                    <a:pt x="109610" y="43058"/>
                    <a:pt x="109610" y="43058"/>
                    <a:pt x="109610" y="43058"/>
                  </a:cubicBezTo>
                  <a:cubicBezTo>
                    <a:pt x="109610" y="43058"/>
                    <a:pt x="107532" y="41647"/>
                    <a:pt x="107012" y="41647"/>
                  </a:cubicBezTo>
                  <a:cubicBezTo>
                    <a:pt x="106493" y="41647"/>
                    <a:pt x="104415" y="38823"/>
                    <a:pt x="104415" y="38823"/>
                  </a:cubicBezTo>
                  <a:cubicBezTo>
                    <a:pt x="101818" y="38823"/>
                    <a:pt x="101818" y="38823"/>
                    <a:pt x="101818" y="38823"/>
                  </a:cubicBezTo>
                  <a:cubicBezTo>
                    <a:pt x="101818" y="35294"/>
                    <a:pt x="101818" y="35294"/>
                    <a:pt x="101818" y="35294"/>
                  </a:cubicBezTo>
                  <a:cubicBezTo>
                    <a:pt x="100779" y="31764"/>
                    <a:pt x="100779" y="31764"/>
                    <a:pt x="100779" y="31764"/>
                  </a:cubicBezTo>
                  <a:cubicBezTo>
                    <a:pt x="100779" y="27529"/>
                    <a:pt x="100779" y="27529"/>
                    <a:pt x="100779" y="27529"/>
                  </a:cubicBezTo>
                  <a:cubicBezTo>
                    <a:pt x="100779" y="24705"/>
                    <a:pt x="100779" y="24705"/>
                    <a:pt x="100779" y="24705"/>
                  </a:cubicBezTo>
                  <a:cubicBezTo>
                    <a:pt x="100779" y="19764"/>
                    <a:pt x="100779" y="19764"/>
                    <a:pt x="100779" y="19764"/>
                  </a:cubicBezTo>
                  <a:cubicBezTo>
                    <a:pt x="99740" y="17647"/>
                    <a:pt x="99740" y="17647"/>
                    <a:pt x="99740" y="17647"/>
                  </a:cubicBezTo>
                  <a:cubicBezTo>
                    <a:pt x="98181" y="12705"/>
                    <a:pt x="98181" y="12705"/>
                    <a:pt x="98181" y="12705"/>
                  </a:cubicBezTo>
                  <a:cubicBezTo>
                    <a:pt x="3636" y="15529"/>
                    <a:pt x="3636" y="15529"/>
                    <a:pt x="3636" y="15529"/>
                  </a:cubicBezTo>
                  <a:cubicBezTo>
                    <a:pt x="4155" y="0"/>
                    <a:pt x="4155" y="0"/>
                    <a:pt x="4155" y="0"/>
                  </a:cubicBezTo>
                  <a:cubicBezTo>
                    <a:pt x="4155" y="0"/>
                    <a:pt x="4155" y="0"/>
                    <a:pt x="4155" y="0"/>
                  </a:cubicBezTo>
                  <a:cubicBezTo>
                    <a:pt x="3636" y="16235"/>
                    <a:pt x="3636" y="16235"/>
                    <a:pt x="3636" y="16235"/>
                  </a:cubicBezTo>
                  <a:cubicBezTo>
                    <a:pt x="2077" y="16235"/>
                    <a:pt x="2077" y="16235"/>
                    <a:pt x="2077" y="16235"/>
                  </a:cubicBezTo>
                  <a:cubicBezTo>
                    <a:pt x="2077" y="18352"/>
                    <a:pt x="2077" y="18352"/>
                    <a:pt x="2077" y="18352"/>
                  </a:cubicBezTo>
                  <a:cubicBezTo>
                    <a:pt x="1558" y="21882"/>
                    <a:pt x="1558" y="21882"/>
                    <a:pt x="1558" y="21882"/>
                  </a:cubicBezTo>
                  <a:cubicBezTo>
                    <a:pt x="2597" y="22588"/>
                    <a:pt x="2597" y="22588"/>
                    <a:pt x="2597" y="22588"/>
                  </a:cubicBezTo>
                  <a:cubicBezTo>
                    <a:pt x="3636" y="26117"/>
                    <a:pt x="3636" y="26117"/>
                    <a:pt x="3636" y="26117"/>
                  </a:cubicBezTo>
                  <a:cubicBezTo>
                    <a:pt x="3636" y="28941"/>
                    <a:pt x="3636" y="28941"/>
                    <a:pt x="3636" y="28941"/>
                  </a:cubicBezTo>
                  <a:cubicBezTo>
                    <a:pt x="2597" y="29647"/>
                    <a:pt x="2597" y="29647"/>
                    <a:pt x="2597" y="29647"/>
                  </a:cubicBezTo>
                  <a:cubicBezTo>
                    <a:pt x="2077" y="31764"/>
                    <a:pt x="2077" y="31764"/>
                    <a:pt x="2077" y="31764"/>
                  </a:cubicBezTo>
                  <a:cubicBezTo>
                    <a:pt x="2077" y="36705"/>
                    <a:pt x="2077" y="36705"/>
                    <a:pt x="2077" y="36705"/>
                  </a:cubicBezTo>
                  <a:cubicBezTo>
                    <a:pt x="519" y="37411"/>
                    <a:pt x="519" y="37411"/>
                    <a:pt x="519" y="37411"/>
                  </a:cubicBezTo>
                  <a:cubicBezTo>
                    <a:pt x="0" y="39529"/>
                    <a:pt x="0" y="39529"/>
                    <a:pt x="0" y="39529"/>
                  </a:cubicBezTo>
                  <a:cubicBezTo>
                    <a:pt x="0" y="41647"/>
                    <a:pt x="0" y="41647"/>
                    <a:pt x="0" y="41647"/>
                  </a:cubicBezTo>
                  <a:cubicBezTo>
                    <a:pt x="2077" y="43764"/>
                    <a:pt x="2077" y="43764"/>
                    <a:pt x="2077" y="43764"/>
                  </a:cubicBezTo>
                  <a:cubicBezTo>
                    <a:pt x="2077" y="46588"/>
                    <a:pt x="2077" y="46588"/>
                    <a:pt x="2077" y="46588"/>
                  </a:cubicBezTo>
                  <a:cubicBezTo>
                    <a:pt x="2077" y="48705"/>
                    <a:pt x="2077" y="48705"/>
                    <a:pt x="2077" y="48705"/>
                  </a:cubicBezTo>
                  <a:cubicBezTo>
                    <a:pt x="1558" y="47294"/>
                    <a:pt x="1558" y="47294"/>
                    <a:pt x="1558" y="47294"/>
                  </a:cubicBezTo>
                  <a:cubicBezTo>
                    <a:pt x="3116" y="50117"/>
                    <a:pt x="3116" y="50117"/>
                    <a:pt x="3116" y="50117"/>
                  </a:cubicBezTo>
                  <a:cubicBezTo>
                    <a:pt x="4675" y="56470"/>
                    <a:pt x="4675" y="56470"/>
                    <a:pt x="4675" y="56470"/>
                  </a:cubicBezTo>
                  <a:cubicBezTo>
                    <a:pt x="6233" y="60000"/>
                    <a:pt x="6233" y="60000"/>
                    <a:pt x="6233" y="60000"/>
                  </a:cubicBezTo>
                  <a:cubicBezTo>
                    <a:pt x="7272" y="64235"/>
                    <a:pt x="7272" y="64235"/>
                    <a:pt x="7272" y="64235"/>
                  </a:cubicBezTo>
                  <a:cubicBezTo>
                    <a:pt x="8311" y="67764"/>
                    <a:pt x="8311" y="67764"/>
                    <a:pt x="8311" y="67764"/>
                  </a:cubicBezTo>
                  <a:cubicBezTo>
                    <a:pt x="9350" y="69882"/>
                    <a:pt x="9350" y="69882"/>
                    <a:pt x="9350" y="69882"/>
                  </a:cubicBezTo>
                  <a:cubicBezTo>
                    <a:pt x="9870" y="72000"/>
                    <a:pt x="9870" y="72000"/>
                    <a:pt x="9870" y="72000"/>
                  </a:cubicBezTo>
                  <a:cubicBezTo>
                    <a:pt x="10389" y="72705"/>
                    <a:pt x="10389" y="72705"/>
                    <a:pt x="10389" y="72705"/>
                  </a:cubicBezTo>
                  <a:cubicBezTo>
                    <a:pt x="10389" y="73411"/>
                    <a:pt x="10389" y="73411"/>
                    <a:pt x="10389" y="73411"/>
                  </a:cubicBezTo>
                  <a:cubicBezTo>
                    <a:pt x="8831" y="74117"/>
                    <a:pt x="8831" y="74117"/>
                    <a:pt x="8831" y="74117"/>
                  </a:cubicBezTo>
                  <a:cubicBezTo>
                    <a:pt x="9350" y="76941"/>
                    <a:pt x="9350" y="76941"/>
                    <a:pt x="9350" y="76941"/>
                  </a:cubicBezTo>
                  <a:cubicBezTo>
                    <a:pt x="9870" y="80470"/>
                    <a:pt x="9870" y="80470"/>
                    <a:pt x="9870" y="80470"/>
                  </a:cubicBezTo>
                  <a:cubicBezTo>
                    <a:pt x="10389" y="81882"/>
                    <a:pt x="10389" y="81882"/>
                    <a:pt x="10389" y="81882"/>
                  </a:cubicBezTo>
                  <a:cubicBezTo>
                    <a:pt x="11428" y="81882"/>
                    <a:pt x="11428" y="81882"/>
                    <a:pt x="11428" y="81882"/>
                  </a:cubicBezTo>
                  <a:cubicBezTo>
                    <a:pt x="12467" y="83294"/>
                    <a:pt x="12467" y="83294"/>
                    <a:pt x="12467" y="83294"/>
                  </a:cubicBezTo>
                  <a:cubicBezTo>
                    <a:pt x="13506" y="88235"/>
                    <a:pt x="13506" y="88235"/>
                    <a:pt x="13506" y="88235"/>
                  </a:cubicBezTo>
                  <a:cubicBezTo>
                    <a:pt x="13506" y="95294"/>
                    <a:pt x="13506" y="95294"/>
                    <a:pt x="13506" y="95294"/>
                  </a:cubicBezTo>
                  <a:cubicBezTo>
                    <a:pt x="12987" y="98117"/>
                    <a:pt x="12987" y="98117"/>
                    <a:pt x="12987" y="98117"/>
                  </a:cubicBezTo>
                  <a:cubicBezTo>
                    <a:pt x="14025" y="100235"/>
                    <a:pt x="14025" y="100235"/>
                    <a:pt x="14025" y="100235"/>
                  </a:cubicBezTo>
                  <a:cubicBezTo>
                    <a:pt x="14545" y="101647"/>
                    <a:pt x="14545" y="101647"/>
                    <a:pt x="14545" y="101647"/>
                  </a:cubicBezTo>
                  <a:cubicBezTo>
                    <a:pt x="14545" y="108705"/>
                    <a:pt x="14545" y="108705"/>
                    <a:pt x="14545" y="108705"/>
                  </a:cubicBezTo>
                  <a:cubicBezTo>
                    <a:pt x="15584" y="113647"/>
                    <a:pt x="15584" y="113647"/>
                    <a:pt x="15584" y="113647"/>
                  </a:cubicBezTo>
                  <a:cubicBezTo>
                    <a:pt x="15584" y="114352"/>
                    <a:pt x="15584" y="114352"/>
                    <a:pt x="15584" y="114352"/>
                  </a:cubicBezTo>
                  <a:cubicBezTo>
                    <a:pt x="91428" y="112941"/>
                    <a:pt x="91428" y="112941"/>
                    <a:pt x="91428" y="112941"/>
                  </a:cubicBezTo>
                  <a:cubicBezTo>
                    <a:pt x="97662" y="120000"/>
                    <a:pt x="97662" y="120000"/>
                    <a:pt x="97662" y="120000"/>
                  </a:cubicBezTo>
                  <a:cubicBezTo>
                    <a:pt x="98701" y="118588"/>
                    <a:pt x="98701" y="118588"/>
                    <a:pt x="98701" y="118588"/>
                  </a:cubicBezTo>
                  <a:lnTo>
                    <a:pt x="98181" y="113647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109" name="Shape 1436">
              <a:extLst>
                <a:ext uri="{FF2B5EF4-FFF2-40B4-BE49-F238E27FC236}">
                  <a16:creationId xmlns:a16="http://schemas.microsoft.com/office/drawing/2014/main" id="{D813AB21-5776-DF8A-45FC-C2FD5FE24E80}"/>
                </a:ext>
              </a:extLst>
            </p:cNvPr>
            <p:cNvSpPr/>
            <p:nvPr/>
          </p:nvSpPr>
          <p:spPr>
            <a:xfrm>
              <a:off x="3606330" y="4552010"/>
              <a:ext cx="1781312" cy="13848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091" y="96637"/>
                  </a:moveTo>
                  <a:lnTo>
                    <a:pt x="47916" y="97699"/>
                  </a:lnTo>
                  <a:lnTo>
                    <a:pt x="49567" y="99115"/>
                  </a:lnTo>
                  <a:lnTo>
                    <a:pt x="48466" y="99469"/>
                  </a:lnTo>
                  <a:lnTo>
                    <a:pt x="47916" y="99469"/>
                  </a:lnTo>
                  <a:lnTo>
                    <a:pt x="46816" y="100531"/>
                  </a:lnTo>
                  <a:lnTo>
                    <a:pt x="46816" y="100884"/>
                  </a:lnTo>
                  <a:lnTo>
                    <a:pt x="46816" y="101946"/>
                  </a:lnTo>
                  <a:lnTo>
                    <a:pt x="47366" y="101946"/>
                  </a:lnTo>
                  <a:lnTo>
                    <a:pt x="48466" y="103716"/>
                  </a:lnTo>
                  <a:lnTo>
                    <a:pt x="48466" y="104424"/>
                  </a:lnTo>
                  <a:lnTo>
                    <a:pt x="47641" y="104778"/>
                  </a:lnTo>
                  <a:lnTo>
                    <a:pt x="47091" y="104778"/>
                  </a:lnTo>
                  <a:lnTo>
                    <a:pt x="46540" y="105132"/>
                  </a:lnTo>
                  <a:lnTo>
                    <a:pt x="46265" y="105132"/>
                  </a:lnTo>
                  <a:lnTo>
                    <a:pt x="45440" y="105840"/>
                  </a:lnTo>
                  <a:lnTo>
                    <a:pt x="45440" y="106902"/>
                  </a:lnTo>
                  <a:lnTo>
                    <a:pt x="45440" y="107256"/>
                  </a:lnTo>
                  <a:lnTo>
                    <a:pt x="44890" y="108318"/>
                  </a:lnTo>
                  <a:lnTo>
                    <a:pt x="44064" y="106548"/>
                  </a:lnTo>
                  <a:lnTo>
                    <a:pt x="44064" y="106902"/>
                  </a:lnTo>
                  <a:lnTo>
                    <a:pt x="43789" y="107610"/>
                  </a:lnTo>
                  <a:lnTo>
                    <a:pt x="42964" y="108672"/>
                  </a:lnTo>
                  <a:lnTo>
                    <a:pt x="42413" y="110088"/>
                  </a:lnTo>
                  <a:lnTo>
                    <a:pt x="42413" y="110442"/>
                  </a:lnTo>
                  <a:lnTo>
                    <a:pt x="42413" y="111858"/>
                  </a:lnTo>
                  <a:lnTo>
                    <a:pt x="39937" y="111858"/>
                  </a:lnTo>
                  <a:lnTo>
                    <a:pt x="41863" y="111150"/>
                  </a:lnTo>
                  <a:lnTo>
                    <a:pt x="42138" y="110442"/>
                  </a:lnTo>
                  <a:lnTo>
                    <a:pt x="42413" y="109734"/>
                  </a:lnTo>
                  <a:lnTo>
                    <a:pt x="42138" y="108672"/>
                  </a:lnTo>
                  <a:lnTo>
                    <a:pt x="41588" y="108318"/>
                  </a:lnTo>
                  <a:lnTo>
                    <a:pt x="41313" y="108318"/>
                  </a:lnTo>
                  <a:lnTo>
                    <a:pt x="40763" y="107610"/>
                  </a:lnTo>
                  <a:lnTo>
                    <a:pt x="40763" y="107256"/>
                  </a:lnTo>
                  <a:lnTo>
                    <a:pt x="40488" y="105132"/>
                  </a:lnTo>
                  <a:lnTo>
                    <a:pt x="41038" y="104424"/>
                  </a:lnTo>
                  <a:lnTo>
                    <a:pt x="41313" y="103716"/>
                  </a:lnTo>
                  <a:lnTo>
                    <a:pt x="42138" y="103008"/>
                  </a:lnTo>
                  <a:lnTo>
                    <a:pt x="42413" y="103362"/>
                  </a:lnTo>
                  <a:lnTo>
                    <a:pt x="43239" y="104424"/>
                  </a:lnTo>
                  <a:lnTo>
                    <a:pt x="43789" y="105840"/>
                  </a:lnTo>
                  <a:lnTo>
                    <a:pt x="43789" y="104424"/>
                  </a:lnTo>
                  <a:lnTo>
                    <a:pt x="43514" y="103008"/>
                  </a:lnTo>
                  <a:lnTo>
                    <a:pt x="42964" y="101946"/>
                  </a:lnTo>
                  <a:lnTo>
                    <a:pt x="43789" y="101592"/>
                  </a:lnTo>
                  <a:lnTo>
                    <a:pt x="44890" y="102300"/>
                  </a:lnTo>
                  <a:lnTo>
                    <a:pt x="45440" y="102300"/>
                  </a:lnTo>
                  <a:lnTo>
                    <a:pt x="45440" y="101592"/>
                  </a:lnTo>
                  <a:lnTo>
                    <a:pt x="45440" y="101238"/>
                  </a:lnTo>
                  <a:lnTo>
                    <a:pt x="45440" y="100531"/>
                  </a:lnTo>
                  <a:lnTo>
                    <a:pt x="45440" y="99469"/>
                  </a:lnTo>
                  <a:lnTo>
                    <a:pt x="45165" y="98761"/>
                  </a:lnTo>
                  <a:lnTo>
                    <a:pt x="46265" y="97699"/>
                  </a:lnTo>
                  <a:close/>
                  <a:moveTo>
                    <a:pt x="8573" y="75044"/>
                  </a:moveTo>
                  <a:lnTo>
                    <a:pt x="9123" y="75044"/>
                  </a:lnTo>
                  <a:lnTo>
                    <a:pt x="9948" y="77168"/>
                  </a:lnTo>
                  <a:lnTo>
                    <a:pt x="9948" y="78230"/>
                  </a:lnTo>
                  <a:lnTo>
                    <a:pt x="9398" y="79291"/>
                  </a:lnTo>
                  <a:lnTo>
                    <a:pt x="8848" y="79291"/>
                  </a:lnTo>
                  <a:lnTo>
                    <a:pt x="8022" y="79291"/>
                  </a:lnTo>
                  <a:lnTo>
                    <a:pt x="6922" y="78230"/>
                  </a:lnTo>
                  <a:lnTo>
                    <a:pt x="5546" y="76814"/>
                  </a:lnTo>
                  <a:lnTo>
                    <a:pt x="6922" y="75752"/>
                  </a:lnTo>
                  <a:lnTo>
                    <a:pt x="7747" y="75752"/>
                  </a:lnTo>
                  <a:close/>
                  <a:moveTo>
                    <a:pt x="692" y="44955"/>
                  </a:moveTo>
                  <a:cubicBezTo>
                    <a:pt x="692" y="44955"/>
                    <a:pt x="692" y="44955"/>
                    <a:pt x="922" y="46162"/>
                  </a:cubicBezTo>
                  <a:cubicBezTo>
                    <a:pt x="922" y="46162"/>
                    <a:pt x="922" y="46162"/>
                    <a:pt x="1384" y="46765"/>
                  </a:cubicBezTo>
                  <a:cubicBezTo>
                    <a:pt x="1384" y="46765"/>
                    <a:pt x="1384" y="46765"/>
                    <a:pt x="2538" y="47066"/>
                  </a:cubicBezTo>
                  <a:cubicBezTo>
                    <a:pt x="2538" y="47066"/>
                    <a:pt x="2538" y="47066"/>
                    <a:pt x="3691" y="47066"/>
                  </a:cubicBezTo>
                  <a:cubicBezTo>
                    <a:pt x="3691" y="47066"/>
                    <a:pt x="3691" y="47066"/>
                    <a:pt x="4384" y="47669"/>
                  </a:cubicBezTo>
                  <a:cubicBezTo>
                    <a:pt x="4384" y="47669"/>
                    <a:pt x="4384" y="47669"/>
                    <a:pt x="4384" y="48574"/>
                  </a:cubicBezTo>
                  <a:cubicBezTo>
                    <a:pt x="4384" y="48574"/>
                    <a:pt x="4384" y="48574"/>
                    <a:pt x="4845" y="49177"/>
                  </a:cubicBezTo>
                  <a:cubicBezTo>
                    <a:pt x="4845" y="49177"/>
                    <a:pt x="4845" y="49177"/>
                    <a:pt x="5768" y="50383"/>
                  </a:cubicBezTo>
                  <a:cubicBezTo>
                    <a:pt x="5768" y="50383"/>
                    <a:pt x="5768" y="50383"/>
                    <a:pt x="6922" y="52494"/>
                  </a:cubicBezTo>
                  <a:cubicBezTo>
                    <a:pt x="6922" y="52494"/>
                    <a:pt x="6922" y="52494"/>
                    <a:pt x="6230" y="52494"/>
                  </a:cubicBezTo>
                  <a:cubicBezTo>
                    <a:pt x="6230" y="52494"/>
                    <a:pt x="6230" y="52494"/>
                    <a:pt x="4845" y="52494"/>
                  </a:cubicBezTo>
                  <a:lnTo>
                    <a:pt x="4614" y="53097"/>
                  </a:lnTo>
                  <a:cubicBezTo>
                    <a:pt x="4614" y="53097"/>
                    <a:pt x="4614" y="53097"/>
                    <a:pt x="3691" y="51891"/>
                  </a:cubicBezTo>
                  <a:cubicBezTo>
                    <a:pt x="3691" y="51891"/>
                    <a:pt x="3691" y="51891"/>
                    <a:pt x="3230" y="50082"/>
                  </a:cubicBezTo>
                  <a:cubicBezTo>
                    <a:pt x="3230" y="50082"/>
                    <a:pt x="3230" y="50082"/>
                    <a:pt x="2999" y="49479"/>
                  </a:cubicBezTo>
                  <a:cubicBezTo>
                    <a:pt x="2999" y="49479"/>
                    <a:pt x="2999" y="49479"/>
                    <a:pt x="2538" y="48875"/>
                  </a:cubicBezTo>
                  <a:cubicBezTo>
                    <a:pt x="2538" y="48875"/>
                    <a:pt x="2538" y="48875"/>
                    <a:pt x="2307" y="48875"/>
                  </a:cubicBezTo>
                  <a:cubicBezTo>
                    <a:pt x="2307" y="48875"/>
                    <a:pt x="2307" y="48875"/>
                    <a:pt x="2076" y="48875"/>
                  </a:cubicBezTo>
                  <a:cubicBezTo>
                    <a:pt x="2076" y="48875"/>
                    <a:pt x="1615" y="48875"/>
                    <a:pt x="1615" y="48875"/>
                  </a:cubicBezTo>
                  <a:cubicBezTo>
                    <a:pt x="1384" y="48574"/>
                    <a:pt x="1384" y="48875"/>
                    <a:pt x="1384" y="48875"/>
                  </a:cubicBezTo>
                  <a:cubicBezTo>
                    <a:pt x="1384" y="48875"/>
                    <a:pt x="1384" y="48875"/>
                    <a:pt x="692" y="48875"/>
                  </a:cubicBezTo>
                  <a:cubicBezTo>
                    <a:pt x="-230" y="48574"/>
                    <a:pt x="461" y="48574"/>
                    <a:pt x="461" y="48574"/>
                  </a:cubicBezTo>
                  <a:cubicBezTo>
                    <a:pt x="230" y="48272"/>
                    <a:pt x="230" y="48272"/>
                    <a:pt x="230" y="47971"/>
                  </a:cubicBezTo>
                  <a:cubicBezTo>
                    <a:pt x="230" y="47971"/>
                    <a:pt x="0" y="47368"/>
                    <a:pt x="0" y="47066"/>
                  </a:cubicBezTo>
                  <a:cubicBezTo>
                    <a:pt x="0" y="47066"/>
                    <a:pt x="0" y="46162"/>
                    <a:pt x="0" y="46162"/>
                  </a:cubicBezTo>
                  <a:cubicBezTo>
                    <a:pt x="0" y="46162"/>
                    <a:pt x="0" y="46162"/>
                    <a:pt x="692" y="44955"/>
                  </a:cubicBezTo>
                  <a:close/>
                  <a:moveTo>
                    <a:pt x="43147" y="0"/>
                  </a:moveTo>
                  <a:cubicBezTo>
                    <a:pt x="43147" y="0"/>
                    <a:pt x="43147" y="0"/>
                    <a:pt x="44079" y="1197"/>
                  </a:cubicBezTo>
                  <a:cubicBezTo>
                    <a:pt x="44079" y="1197"/>
                    <a:pt x="44079" y="1197"/>
                    <a:pt x="44545" y="2094"/>
                  </a:cubicBezTo>
                  <a:cubicBezTo>
                    <a:pt x="44545" y="2094"/>
                    <a:pt x="44545" y="2094"/>
                    <a:pt x="44079" y="2094"/>
                  </a:cubicBezTo>
                  <a:cubicBezTo>
                    <a:pt x="44079" y="2094"/>
                    <a:pt x="44079" y="2094"/>
                    <a:pt x="44079" y="2992"/>
                  </a:cubicBezTo>
                  <a:cubicBezTo>
                    <a:pt x="44079" y="2992"/>
                    <a:pt x="44079" y="2992"/>
                    <a:pt x="44777" y="3591"/>
                  </a:cubicBezTo>
                  <a:cubicBezTo>
                    <a:pt x="44777" y="3591"/>
                    <a:pt x="44777" y="3591"/>
                    <a:pt x="45709" y="3591"/>
                  </a:cubicBezTo>
                  <a:cubicBezTo>
                    <a:pt x="45709" y="3591"/>
                    <a:pt x="45709" y="3591"/>
                    <a:pt x="45709" y="2693"/>
                  </a:cubicBezTo>
                  <a:cubicBezTo>
                    <a:pt x="45709" y="2693"/>
                    <a:pt x="45709" y="2693"/>
                    <a:pt x="46175" y="2094"/>
                  </a:cubicBezTo>
                  <a:cubicBezTo>
                    <a:pt x="46175" y="2094"/>
                    <a:pt x="46175" y="2094"/>
                    <a:pt x="46640" y="2693"/>
                  </a:cubicBezTo>
                  <a:cubicBezTo>
                    <a:pt x="46640" y="2693"/>
                    <a:pt x="46640" y="2693"/>
                    <a:pt x="47339" y="3890"/>
                  </a:cubicBezTo>
                  <a:cubicBezTo>
                    <a:pt x="47339" y="3890"/>
                    <a:pt x="47339" y="3890"/>
                    <a:pt x="48736" y="3591"/>
                  </a:cubicBezTo>
                  <a:cubicBezTo>
                    <a:pt x="48736" y="3591"/>
                    <a:pt x="48736" y="3591"/>
                    <a:pt x="50600" y="4189"/>
                  </a:cubicBezTo>
                  <a:cubicBezTo>
                    <a:pt x="50600" y="4189"/>
                    <a:pt x="50600" y="4189"/>
                    <a:pt x="50600" y="5087"/>
                  </a:cubicBezTo>
                  <a:cubicBezTo>
                    <a:pt x="50600" y="5087"/>
                    <a:pt x="50600" y="5087"/>
                    <a:pt x="51065" y="6284"/>
                  </a:cubicBezTo>
                  <a:cubicBezTo>
                    <a:pt x="51065" y="6284"/>
                    <a:pt x="51065" y="6284"/>
                    <a:pt x="52230" y="7481"/>
                  </a:cubicBezTo>
                  <a:cubicBezTo>
                    <a:pt x="52230" y="7481"/>
                    <a:pt x="52230" y="7481"/>
                    <a:pt x="54791" y="7481"/>
                  </a:cubicBezTo>
                  <a:cubicBezTo>
                    <a:pt x="54791" y="7481"/>
                    <a:pt x="54791" y="7481"/>
                    <a:pt x="55490" y="7481"/>
                  </a:cubicBezTo>
                  <a:cubicBezTo>
                    <a:pt x="55490" y="7481"/>
                    <a:pt x="55490" y="7481"/>
                    <a:pt x="56189" y="6882"/>
                  </a:cubicBezTo>
                  <a:cubicBezTo>
                    <a:pt x="56189" y="6882"/>
                    <a:pt x="56189" y="6882"/>
                    <a:pt x="57120" y="6882"/>
                  </a:cubicBezTo>
                  <a:cubicBezTo>
                    <a:pt x="57120" y="6882"/>
                    <a:pt x="57120" y="6882"/>
                    <a:pt x="58285" y="7780"/>
                  </a:cubicBezTo>
                  <a:cubicBezTo>
                    <a:pt x="58285" y="7780"/>
                    <a:pt x="58285" y="7780"/>
                    <a:pt x="58518" y="8678"/>
                  </a:cubicBezTo>
                  <a:cubicBezTo>
                    <a:pt x="58518" y="8678"/>
                    <a:pt x="58518" y="8678"/>
                    <a:pt x="58518" y="9575"/>
                  </a:cubicBezTo>
                  <a:cubicBezTo>
                    <a:pt x="58518" y="9575"/>
                    <a:pt x="58518" y="9575"/>
                    <a:pt x="58518" y="9725"/>
                  </a:cubicBezTo>
                  <a:lnTo>
                    <a:pt x="58518" y="10174"/>
                  </a:lnTo>
                  <a:cubicBezTo>
                    <a:pt x="58518" y="10174"/>
                    <a:pt x="58518" y="10174"/>
                    <a:pt x="59682" y="9276"/>
                  </a:cubicBezTo>
                  <a:cubicBezTo>
                    <a:pt x="59682" y="9276"/>
                    <a:pt x="59682" y="9276"/>
                    <a:pt x="61079" y="8678"/>
                  </a:cubicBezTo>
                  <a:cubicBezTo>
                    <a:pt x="61079" y="8678"/>
                    <a:pt x="61079" y="8678"/>
                    <a:pt x="62011" y="8678"/>
                  </a:cubicBezTo>
                  <a:cubicBezTo>
                    <a:pt x="62011" y="8678"/>
                    <a:pt x="62011" y="8678"/>
                    <a:pt x="63874" y="9575"/>
                  </a:cubicBezTo>
                  <a:cubicBezTo>
                    <a:pt x="63874" y="9575"/>
                    <a:pt x="63874" y="9575"/>
                    <a:pt x="65504" y="10174"/>
                  </a:cubicBezTo>
                  <a:cubicBezTo>
                    <a:pt x="65504" y="10174"/>
                    <a:pt x="65504" y="10174"/>
                    <a:pt x="67367" y="9575"/>
                  </a:cubicBezTo>
                  <a:cubicBezTo>
                    <a:pt x="67367" y="9575"/>
                    <a:pt x="67367" y="9575"/>
                    <a:pt x="68299" y="8678"/>
                  </a:cubicBezTo>
                  <a:cubicBezTo>
                    <a:pt x="68299" y="8678"/>
                    <a:pt x="68299" y="8678"/>
                    <a:pt x="69230" y="8678"/>
                  </a:cubicBezTo>
                  <a:cubicBezTo>
                    <a:pt x="69230" y="8678"/>
                    <a:pt x="69230" y="8678"/>
                    <a:pt x="69696" y="8678"/>
                  </a:cubicBezTo>
                  <a:cubicBezTo>
                    <a:pt x="69696" y="8678"/>
                    <a:pt x="69696" y="8678"/>
                    <a:pt x="70861" y="10174"/>
                  </a:cubicBezTo>
                  <a:cubicBezTo>
                    <a:pt x="70861" y="10174"/>
                    <a:pt x="70861" y="10174"/>
                    <a:pt x="72025" y="11371"/>
                  </a:cubicBezTo>
                  <a:cubicBezTo>
                    <a:pt x="72025" y="11371"/>
                    <a:pt x="72025" y="11371"/>
                    <a:pt x="74121" y="11670"/>
                  </a:cubicBezTo>
                  <a:lnTo>
                    <a:pt x="75053" y="22144"/>
                  </a:lnTo>
                  <a:cubicBezTo>
                    <a:pt x="75053" y="22144"/>
                    <a:pt x="75053" y="22144"/>
                    <a:pt x="77847" y="48478"/>
                  </a:cubicBezTo>
                  <a:cubicBezTo>
                    <a:pt x="77847" y="48478"/>
                    <a:pt x="77847" y="48478"/>
                    <a:pt x="81108" y="80199"/>
                  </a:cubicBezTo>
                  <a:cubicBezTo>
                    <a:pt x="81108" y="80199"/>
                    <a:pt x="81108" y="80199"/>
                    <a:pt x="81806" y="81995"/>
                  </a:cubicBezTo>
                  <a:cubicBezTo>
                    <a:pt x="81806" y="81995"/>
                    <a:pt x="81806" y="81995"/>
                    <a:pt x="84135" y="81995"/>
                  </a:cubicBezTo>
                  <a:cubicBezTo>
                    <a:pt x="84135" y="81995"/>
                    <a:pt x="84135" y="81995"/>
                    <a:pt x="84601" y="80199"/>
                  </a:cubicBezTo>
                  <a:cubicBezTo>
                    <a:pt x="84601" y="80199"/>
                    <a:pt x="84601" y="80199"/>
                    <a:pt x="86464" y="80199"/>
                  </a:cubicBezTo>
                  <a:cubicBezTo>
                    <a:pt x="86464" y="80199"/>
                    <a:pt x="86464" y="80199"/>
                    <a:pt x="86464" y="81097"/>
                  </a:cubicBezTo>
                  <a:cubicBezTo>
                    <a:pt x="86464" y="81097"/>
                    <a:pt x="86464" y="81097"/>
                    <a:pt x="87163" y="82294"/>
                  </a:cubicBezTo>
                  <a:cubicBezTo>
                    <a:pt x="87163" y="82294"/>
                    <a:pt x="87163" y="82294"/>
                    <a:pt x="90190" y="84987"/>
                  </a:cubicBezTo>
                  <a:cubicBezTo>
                    <a:pt x="90190" y="84987"/>
                    <a:pt x="90190" y="84987"/>
                    <a:pt x="92752" y="88578"/>
                  </a:cubicBezTo>
                  <a:cubicBezTo>
                    <a:pt x="92752" y="88578"/>
                    <a:pt x="92752" y="88578"/>
                    <a:pt x="94149" y="87082"/>
                  </a:cubicBezTo>
                  <a:cubicBezTo>
                    <a:pt x="94149" y="87082"/>
                    <a:pt x="94149" y="87082"/>
                    <a:pt x="95081" y="84089"/>
                  </a:cubicBezTo>
                  <a:cubicBezTo>
                    <a:pt x="95081" y="84089"/>
                    <a:pt x="95081" y="84089"/>
                    <a:pt x="96245" y="82593"/>
                  </a:cubicBezTo>
                  <a:cubicBezTo>
                    <a:pt x="96245" y="82593"/>
                    <a:pt x="96245" y="82593"/>
                    <a:pt x="97410" y="81695"/>
                  </a:cubicBezTo>
                  <a:cubicBezTo>
                    <a:pt x="97410" y="81695"/>
                    <a:pt x="97410" y="81695"/>
                    <a:pt x="99506" y="82892"/>
                  </a:cubicBezTo>
                  <a:cubicBezTo>
                    <a:pt x="99506" y="82892"/>
                    <a:pt x="99506" y="82892"/>
                    <a:pt x="102067" y="85286"/>
                  </a:cubicBezTo>
                  <a:cubicBezTo>
                    <a:pt x="102067" y="85286"/>
                    <a:pt x="102067" y="85286"/>
                    <a:pt x="104629" y="88578"/>
                  </a:cubicBezTo>
                  <a:cubicBezTo>
                    <a:pt x="104629" y="88578"/>
                    <a:pt x="104629" y="88578"/>
                    <a:pt x="106492" y="91271"/>
                  </a:cubicBezTo>
                  <a:cubicBezTo>
                    <a:pt x="106492" y="91271"/>
                    <a:pt x="106492" y="91271"/>
                    <a:pt x="110218" y="96059"/>
                  </a:cubicBezTo>
                  <a:cubicBezTo>
                    <a:pt x="110218" y="96059"/>
                    <a:pt x="110218" y="96059"/>
                    <a:pt x="112547" y="100249"/>
                  </a:cubicBezTo>
                  <a:cubicBezTo>
                    <a:pt x="112547" y="100249"/>
                    <a:pt x="112547" y="100249"/>
                    <a:pt x="113944" y="100548"/>
                  </a:cubicBezTo>
                  <a:cubicBezTo>
                    <a:pt x="113944" y="100548"/>
                    <a:pt x="113944" y="100548"/>
                    <a:pt x="115575" y="100847"/>
                  </a:cubicBezTo>
                  <a:cubicBezTo>
                    <a:pt x="115575" y="100847"/>
                    <a:pt x="115575" y="100847"/>
                    <a:pt x="118369" y="102044"/>
                  </a:cubicBezTo>
                  <a:cubicBezTo>
                    <a:pt x="118369" y="102044"/>
                    <a:pt x="118369" y="102044"/>
                    <a:pt x="119534" y="102942"/>
                  </a:cubicBezTo>
                  <a:cubicBezTo>
                    <a:pt x="119534" y="102942"/>
                    <a:pt x="119534" y="102942"/>
                    <a:pt x="119534" y="104139"/>
                  </a:cubicBezTo>
                  <a:cubicBezTo>
                    <a:pt x="119534" y="104139"/>
                    <a:pt x="119534" y="104139"/>
                    <a:pt x="120000" y="106833"/>
                  </a:cubicBezTo>
                  <a:cubicBezTo>
                    <a:pt x="120000" y="106833"/>
                    <a:pt x="120000" y="106833"/>
                    <a:pt x="120000" y="108029"/>
                  </a:cubicBezTo>
                  <a:cubicBezTo>
                    <a:pt x="120000" y="108029"/>
                    <a:pt x="120000" y="108029"/>
                    <a:pt x="120000" y="109226"/>
                  </a:cubicBezTo>
                  <a:cubicBezTo>
                    <a:pt x="120000" y="109226"/>
                    <a:pt x="120000" y="109226"/>
                    <a:pt x="120000" y="111920"/>
                  </a:cubicBezTo>
                  <a:cubicBezTo>
                    <a:pt x="120000" y="111920"/>
                    <a:pt x="120000" y="111920"/>
                    <a:pt x="119068" y="112817"/>
                  </a:cubicBezTo>
                  <a:cubicBezTo>
                    <a:pt x="119068" y="112817"/>
                    <a:pt x="119068" y="112817"/>
                    <a:pt x="118369" y="111620"/>
                  </a:cubicBezTo>
                  <a:cubicBezTo>
                    <a:pt x="118369" y="111620"/>
                    <a:pt x="118369" y="111620"/>
                    <a:pt x="117671" y="110124"/>
                  </a:cubicBezTo>
                  <a:cubicBezTo>
                    <a:pt x="117671" y="110124"/>
                    <a:pt x="117671" y="110124"/>
                    <a:pt x="116972" y="110723"/>
                  </a:cubicBezTo>
                  <a:cubicBezTo>
                    <a:pt x="116972" y="110723"/>
                    <a:pt x="116972" y="110723"/>
                    <a:pt x="117671" y="112219"/>
                  </a:cubicBezTo>
                  <a:cubicBezTo>
                    <a:pt x="117671" y="112219"/>
                    <a:pt x="117671" y="112219"/>
                    <a:pt x="117205" y="112518"/>
                  </a:cubicBezTo>
                  <a:cubicBezTo>
                    <a:pt x="117205" y="112518"/>
                    <a:pt x="117205" y="112518"/>
                    <a:pt x="116506" y="111920"/>
                  </a:cubicBezTo>
                  <a:cubicBezTo>
                    <a:pt x="116506" y="111920"/>
                    <a:pt x="116506" y="111920"/>
                    <a:pt x="115109" y="111321"/>
                  </a:cubicBezTo>
                  <a:cubicBezTo>
                    <a:pt x="115109" y="111321"/>
                    <a:pt x="115109" y="111321"/>
                    <a:pt x="115109" y="110124"/>
                  </a:cubicBezTo>
                  <a:cubicBezTo>
                    <a:pt x="115109" y="110124"/>
                    <a:pt x="115109" y="110124"/>
                    <a:pt x="114643" y="108628"/>
                  </a:cubicBezTo>
                  <a:cubicBezTo>
                    <a:pt x="114643" y="108628"/>
                    <a:pt x="114643" y="108628"/>
                    <a:pt x="113944" y="108029"/>
                  </a:cubicBezTo>
                  <a:cubicBezTo>
                    <a:pt x="113944" y="108029"/>
                    <a:pt x="113944" y="108029"/>
                    <a:pt x="113479" y="106833"/>
                  </a:cubicBezTo>
                  <a:cubicBezTo>
                    <a:pt x="113479" y="106833"/>
                    <a:pt x="113479" y="106833"/>
                    <a:pt x="111616" y="105037"/>
                  </a:cubicBezTo>
                  <a:cubicBezTo>
                    <a:pt x="111616" y="105037"/>
                    <a:pt x="111616" y="105037"/>
                    <a:pt x="109985" y="105336"/>
                  </a:cubicBezTo>
                  <a:cubicBezTo>
                    <a:pt x="109985" y="105336"/>
                    <a:pt x="109985" y="105336"/>
                    <a:pt x="110451" y="106234"/>
                  </a:cubicBezTo>
                  <a:cubicBezTo>
                    <a:pt x="110451" y="106234"/>
                    <a:pt x="110451" y="106234"/>
                    <a:pt x="110917" y="106833"/>
                  </a:cubicBezTo>
                  <a:cubicBezTo>
                    <a:pt x="110917" y="106833"/>
                    <a:pt x="110917" y="106833"/>
                    <a:pt x="112547" y="108029"/>
                  </a:cubicBezTo>
                  <a:cubicBezTo>
                    <a:pt x="112547" y="108029"/>
                    <a:pt x="112547" y="108029"/>
                    <a:pt x="113479" y="109226"/>
                  </a:cubicBezTo>
                  <a:cubicBezTo>
                    <a:pt x="113479" y="109226"/>
                    <a:pt x="113479" y="109226"/>
                    <a:pt x="113479" y="110124"/>
                  </a:cubicBezTo>
                  <a:cubicBezTo>
                    <a:pt x="113479" y="110124"/>
                    <a:pt x="113479" y="110124"/>
                    <a:pt x="114177" y="111022"/>
                  </a:cubicBezTo>
                  <a:cubicBezTo>
                    <a:pt x="114177" y="111022"/>
                    <a:pt x="114177" y="111022"/>
                    <a:pt x="114643" y="111920"/>
                  </a:cubicBezTo>
                  <a:cubicBezTo>
                    <a:pt x="114643" y="111920"/>
                    <a:pt x="114643" y="111920"/>
                    <a:pt x="115109" y="114015"/>
                  </a:cubicBezTo>
                  <a:cubicBezTo>
                    <a:pt x="115109" y="114015"/>
                    <a:pt x="115109" y="114015"/>
                    <a:pt x="115109" y="114613"/>
                  </a:cubicBezTo>
                  <a:cubicBezTo>
                    <a:pt x="115109" y="114613"/>
                    <a:pt x="115109" y="114613"/>
                    <a:pt x="114410" y="114912"/>
                  </a:cubicBezTo>
                  <a:cubicBezTo>
                    <a:pt x="114410" y="114912"/>
                    <a:pt x="114410" y="114912"/>
                    <a:pt x="113944" y="113416"/>
                  </a:cubicBezTo>
                  <a:cubicBezTo>
                    <a:pt x="113944" y="113416"/>
                    <a:pt x="113944" y="113416"/>
                    <a:pt x="113944" y="114912"/>
                  </a:cubicBezTo>
                  <a:cubicBezTo>
                    <a:pt x="113944" y="114912"/>
                    <a:pt x="113944" y="114912"/>
                    <a:pt x="113479" y="116109"/>
                  </a:cubicBezTo>
                  <a:cubicBezTo>
                    <a:pt x="113479" y="116109"/>
                    <a:pt x="113479" y="116109"/>
                    <a:pt x="112780" y="115810"/>
                  </a:cubicBezTo>
                  <a:cubicBezTo>
                    <a:pt x="112780" y="115810"/>
                    <a:pt x="112780" y="115810"/>
                    <a:pt x="111616" y="114314"/>
                  </a:cubicBezTo>
                  <a:cubicBezTo>
                    <a:pt x="111616" y="114314"/>
                    <a:pt x="111616" y="114314"/>
                    <a:pt x="110451" y="112518"/>
                  </a:cubicBezTo>
                  <a:cubicBezTo>
                    <a:pt x="110451" y="112518"/>
                    <a:pt x="110451" y="112518"/>
                    <a:pt x="109520" y="113117"/>
                  </a:cubicBezTo>
                  <a:cubicBezTo>
                    <a:pt x="109520" y="113117"/>
                    <a:pt x="109520" y="113117"/>
                    <a:pt x="108821" y="113117"/>
                  </a:cubicBezTo>
                  <a:cubicBezTo>
                    <a:pt x="108821" y="113117"/>
                    <a:pt x="108821" y="113117"/>
                    <a:pt x="109287" y="111321"/>
                  </a:cubicBezTo>
                  <a:cubicBezTo>
                    <a:pt x="109287" y="111321"/>
                    <a:pt x="109287" y="111321"/>
                    <a:pt x="110451" y="111022"/>
                  </a:cubicBezTo>
                  <a:cubicBezTo>
                    <a:pt x="110451" y="111022"/>
                    <a:pt x="110451" y="111022"/>
                    <a:pt x="109985" y="109226"/>
                  </a:cubicBezTo>
                  <a:cubicBezTo>
                    <a:pt x="109985" y="109226"/>
                    <a:pt x="109985" y="109226"/>
                    <a:pt x="108588" y="110124"/>
                  </a:cubicBezTo>
                  <a:cubicBezTo>
                    <a:pt x="108588" y="110124"/>
                    <a:pt x="108588" y="110124"/>
                    <a:pt x="109054" y="108329"/>
                  </a:cubicBezTo>
                  <a:cubicBezTo>
                    <a:pt x="109054" y="108329"/>
                    <a:pt x="109054" y="108329"/>
                    <a:pt x="108355" y="107132"/>
                  </a:cubicBezTo>
                  <a:cubicBezTo>
                    <a:pt x="108355" y="107132"/>
                    <a:pt x="108355" y="107132"/>
                    <a:pt x="108122" y="106234"/>
                  </a:cubicBezTo>
                  <a:cubicBezTo>
                    <a:pt x="108122" y="106234"/>
                    <a:pt x="108122" y="106234"/>
                    <a:pt x="108122" y="105336"/>
                  </a:cubicBezTo>
                  <a:cubicBezTo>
                    <a:pt x="108122" y="105336"/>
                    <a:pt x="108122" y="105336"/>
                    <a:pt x="109054" y="103541"/>
                  </a:cubicBezTo>
                  <a:cubicBezTo>
                    <a:pt x="109054" y="103541"/>
                    <a:pt x="109054" y="103541"/>
                    <a:pt x="107889" y="103541"/>
                  </a:cubicBezTo>
                  <a:cubicBezTo>
                    <a:pt x="107889" y="103541"/>
                    <a:pt x="107889" y="103541"/>
                    <a:pt x="107424" y="104139"/>
                  </a:cubicBezTo>
                  <a:cubicBezTo>
                    <a:pt x="107424" y="104139"/>
                    <a:pt x="107424" y="104139"/>
                    <a:pt x="107424" y="104738"/>
                  </a:cubicBezTo>
                  <a:cubicBezTo>
                    <a:pt x="107424" y="104738"/>
                    <a:pt x="107424" y="104738"/>
                    <a:pt x="107424" y="106533"/>
                  </a:cubicBezTo>
                  <a:cubicBezTo>
                    <a:pt x="107424" y="106533"/>
                    <a:pt x="107424" y="106533"/>
                    <a:pt x="106725" y="107132"/>
                  </a:cubicBezTo>
                  <a:cubicBezTo>
                    <a:pt x="106725" y="107132"/>
                    <a:pt x="106725" y="107132"/>
                    <a:pt x="106259" y="107730"/>
                  </a:cubicBezTo>
                  <a:cubicBezTo>
                    <a:pt x="106259" y="107730"/>
                    <a:pt x="106259" y="107132"/>
                    <a:pt x="106259" y="106833"/>
                  </a:cubicBezTo>
                  <a:cubicBezTo>
                    <a:pt x="106259" y="106533"/>
                    <a:pt x="106026" y="105635"/>
                    <a:pt x="106026" y="105635"/>
                  </a:cubicBezTo>
                  <a:cubicBezTo>
                    <a:pt x="106026" y="105635"/>
                    <a:pt x="105794" y="104738"/>
                    <a:pt x="105794" y="104139"/>
                  </a:cubicBezTo>
                  <a:cubicBezTo>
                    <a:pt x="105794" y="103840"/>
                    <a:pt x="105561" y="103241"/>
                    <a:pt x="105561" y="103241"/>
                  </a:cubicBezTo>
                  <a:cubicBezTo>
                    <a:pt x="105561" y="103241"/>
                    <a:pt x="105328" y="102643"/>
                    <a:pt x="105328" y="102344"/>
                  </a:cubicBezTo>
                  <a:cubicBezTo>
                    <a:pt x="105328" y="101745"/>
                    <a:pt x="105328" y="101446"/>
                    <a:pt x="105328" y="101446"/>
                  </a:cubicBezTo>
                  <a:cubicBezTo>
                    <a:pt x="105328" y="101446"/>
                    <a:pt x="105561" y="100847"/>
                    <a:pt x="106026" y="100847"/>
                  </a:cubicBezTo>
                  <a:cubicBezTo>
                    <a:pt x="106259" y="100548"/>
                    <a:pt x="106492" y="99950"/>
                    <a:pt x="106492" y="99950"/>
                  </a:cubicBezTo>
                  <a:cubicBezTo>
                    <a:pt x="106492" y="99950"/>
                    <a:pt x="106492" y="99950"/>
                    <a:pt x="107424" y="98753"/>
                  </a:cubicBezTo>
                  <a:cubicBezTo>
                    <a:pt x="107424" y="98753"/>
                    <a:pt x="107424" y="98753"/>
                    <a:pt x="106492" y="96658"/>
                  </a:cubicBezTo>
                  <a:cubicBezTo>
                    <a:pt x="106492" y="96658"/>
                    <a:pt x="106492" y="96658"/>
                    <a:pt x="106026" y="96957"/>
                  </a:cubicBezTo>
                  <a:cubicBezTo>
                    <a:pt x="106026" y="96957"/>
                    <a:pt x="106026" y="96957"/>
                    <a:pt x="105561" y="98453"/>
                  </a:cubicBezTo>
                  <a:cubicBezTo>
                    <a:pt x="105561" y="98453"/>
                    <a:pt x="105561" y="98453"/>
                    <a:pt x="104629" y="99950"/>
                  </a:cubicBezTo>
                  <a:cubicBezTo>
                    <a:pt x="104629" y="99950"/>
                    <a:pt x="104629" y="99950"/>
                    <a:pt x="103930" y="100548"/>
                  </a:cubicBezTo>
                  <a:cubicBezTo>
                    <a:pt x="103930" y="100548"/>
                    <a:pt x="103930" y="100548"/>
                    <a:pt x="103697" y="101147"/>
                  </a:cubicBezTo>
                  <a:cubicBezTo>
                    <a:pt x="103697" y="101147"/>
                    <a:pt x="103697" y="101147"/>
                    <a:pt x="104163" y="103541"/>
                  </a:cubicBezTo>
                  <a:cubicBezTo>
                    <a:pt x="104163" y="103541"/>
                    <a:pt x="104163" y="103541"/>
                    <a:pt x="105095" y="106833"/>
                  </a:cubicBezTo>
                  <a:cubicBezTo>
                    <a:pt x="105095" y="106833"/>
                    <a:pt x="105095" y="106833"/>
                    <a:pt x="104163" y="106533"/>
                  </a:cubicBezTo>
                  <a:cubicBezTo>
                    <a:pt x="104163" y="106533"/>
                    <a:pt x="104163" y="106533"/>
                    <a:pt x="102766" y="102942"/>
                  </a:cubicBezTo>
                  <a:cubicBezTo>
                    <a:pt x="102766" y="102942"/>
                    <a:pt x="102766" y="102942"/>
                    <a:pt x="101136" y="99950"/>
                  </a:cubicBezTo>
                  <a:cubicBezTo>
                    <a:pt x="101136" y="99950"/>
                    <a:pt x="101136" y="99950"/>
                    <a:pt x="100670" y="101745"/>
                  </a:cubicBezTo>
                  <a:cubicBezTo>
                    <a:pt x="100670" y="101745"/>
                    <a:pt x="100670" y="101745"/>
                    <a:pt x="100204" y="101446"/>
                  </a:cubicBezTo>
                  <a:cubicBezTo>
                    <a:pt x="100204" y="101446"/>
                    <a:pt x="100204" y="101446"/>
                    <a:pt x="99506" y="99351"/>
                  </a:cubicBezTo>
                  <a:cubicBezTo>
                    <a:pt x="99506" y="99351"/>
                    <a:pt x="99506" y="99351"/>
                    <a:pt x="98574" y="98453"/>
                  </a:cubicBezTo>
                  <a:cubicBezTo>
                    <a:pt x="98574" y="98453"/>
                    <a:pt x="98574" y="98453"/>
                    <a:pt x="96245" y="95162"/>
                  </a:cubicBezTo>
                  <a:cubicBezTo>
                    <a:pt x="96245" y="95162"/>
                    <a:pt x="96245" y="95162"/>
                    <a:pt x="96245" y="93067"/>
                  </a:cubicBezTo>
                  <a:cubicBezTo>
                    <a:pt x="96245" y="93067"/>
                    <a:pt x="96245" y="93067"/>
                    <a:pt x="95779" y="94264"/>
                  </a:cubicBezTo>
                  <a:cubicBezTo>
                    <a:pt x="95779" y="94264"/>
                    <a:pt x="95779" y="94264"/>
                    <a:pt x="94615" y="93665"/>
                  </a:cubicBezTo>
                  <a:cubicBezTo>
                    <a:pt x="94615" y="93665"/>
                    <a:pt x="94615" y="93665"/>
                    <a:pt x="92053" y="90673"/>
                  </a:cubicBezTo>
                  <a:cubicBezTo>
                    <a:pt x="92053" y="90673"/>
                    <a:pt x="92053" y="90673"/>
                    <a:pt x="90423" y="88279"/>
                  </a:cubicBezTo>
                  <a:cubicBezTo>
                    <a:pt x="90423" y="88279"/>
                    <a:pt x="90423" y="88279"/>
                    <a:pt x="89492" y="88578"/>
                  </a:cubicBezTo>
                  <a:cubicBezTo>
                    <a:pt x="89492" y="88578"/>
                    <a:pt x="89492" y="88578"/>
                    <a:pt x="87395" y="87980"/>
                  </a:cubicBezTo>
                  <a:cubicBezTo>
                    <a:pt x="87395" y="87980"/>
                    <a:pt x="87395" y="87980"/>
                    <a:pt x="85998" y="86184"/>
                  </a:cubicBezTo>
                  <a:cubicBezTo>
                    <a:pt x="85998" y="86184"/>
                    <a:pt x="85998" y="86184"/>
                    <a:pt x="85998" y="84089"/>
                  </a:cubicBezTo>
                  <a:cubicBezTo>
                    <a:pt x="85998" y="84089"/>
                    <a:pt x="85998" y="84089"/>
                    <a:pt x="85299" y="84688"/>
                  </a:cubicBezTo>
                  <a:cubicBezTo>
                    <a:pt x="85299" y="84688"/>
                    <a:pt x="85299" y="84688"/>
                    <a:pt x="82505" y="84688"/>
                  </a:cubicBezTo>
                  <a:cubicBezTo>
                    <a:pt x="82505" y="84688"/>
                    <a:pt x="82505" y="84688"/>
                    <a:pt x="81108" y="84389"/>
                  </a:cubicBezTo>
                  <a:cubicBezTo>
                    <a:pt x="81108" y="84389"/>
                    <a:pt x="81108" y="84389"/>
                    <a:pt x="79477" y="83790"/>
                  </a:cubicBezTo>
                  <a:cubicBezTo>
                    <a:pt x="79477" y="83790"/>
                    <a:pt x="79477" y="83790"/>
                    <a:pt x="76450" y="83491"/>
                  </a:cubicBezTo>
                  <a:cubicBezTo>
                    <a:pt x="76450" y="83491"/>
                    <a:pt x="76450" y="83491"/>
                    <a:pt x="73422" y="84389"/>
                  </a:cubicBezTo>
                  <a:cubicBezTo>
                    <a:pt x="73422" y="84389"/>
                    <a:pt x="73422" y="84389"/>
                    <a:pt x="71326" y="84987"/>
                  </a:cubicBezTo>
                  <a:cubicBezTo>
                    <a:pt x="71326" y="84987"/>
                    <a:pt x="71326" y="84987"/>
                    <a:pt x="71792" y="82593"/>
                  </a:cubicBezTo>
                  <a:cubicBezTo>
                    <a:pt x="71792" y="82593"/>
                    <a:pt x="71792" y="82593"/>
                    <a:pt x="71093" y="83191"/>
                  </a:cubicBezTo>
                  <a:cubicBezTo>
                    <a:pt x="71093" y="83191"/>
                    <a:pt x="71093" y="83191"/>
                    <a:pt x="69929" y="82294"/>
                  </a:cubicBezTo>
                  <a:cubicBezTo>
                    <a:pt x="69929" y="82294"/>
                    <a:pt x="69929" y="82294"/>
                    <a:pt x="68997" y="81695"/>
                  </a:cubicBezTo>
                  <a:cubicBezTo>
                    <a:pt x="68997" y="81695"/>
                    <a:pt x="68997" y="81695"/>
                    <a:pt x="68066" y="81695"/>
                  </a:cubicBezTo>
                  <a:cubicBezTo>
                    <a:pt x="68066" y="81695"/>
                    <a:pt x="68066" y="81695"/>
                    <a:pt x="67367" y="81695"/>
                  </a:cubicBezTo>
                  <a:cubicBezTo>
                    <a:pt x="67367" y="81695"/>
                    <a:pt x="67367" y="81695"/>
                    <a:pt x="66203" y="82593"/>
                  </a:cubicBezTo>
                  <a:cubicBezTo>
                    <a:pt x="66203" y="82593"/>
                    <a:pt x="66203" y="82593"/>
                    <a:pt x="65271" y="83191"/>
                  </a:cubicBezTo>
                  <a:cubicBezTo>
                    <a:pt x="65271" y="83191"/>
                    <a:pt x="65271" y="83191"/>
                    <a:pt x="64340" y="84688"/>
                  </a:cubicBezTo>
                  <a:cubicBezTo>
                    <a:pt x="64340" y="84688"/>
                    <a:pt x="64340" y="84688"/>
                    <a:pt x="63874" y="85286"/>
                  </a:cubicBezTo>
                  <a:cubicBezTo>
                    <a:pt x="63874" y="85286"/>
                    <a:pt x="63874" y="85286"/>
                    <a:pt x="62710" y="84987"/>
                  </a:cubicBezTo>
                  <a:cubicBezTo>
                    <a:pt x="62710" y="84987"/>
                    <a:pt x="62710" y="84987"/>
                    <a:pt x="63874" y="83790"/>
                  </a:cubicBezTo>
                  <a:cubicBezTo>
                    <a:pt x="63874" y="83790"/>
                    <a:pt x="63874" y="83790"/>
                    <a:pt x="65271" y="81995"/>
                  </a:cubicBezTo>
                  <a:cubicBezTo>
                    <a:pt x="65271" y="81995"/>
                    <a:pt x="65271" y="81995"/>
                    <a:pt x="66203" y="80798"/>
                  </a:cubicBezTo>
                  <a:cubicBezTo>
                    <a:pt x="66203" y="80798"/>
                    <a:pt x="66203" y="80798"/>
                    <a:pt x="66902" y="79600"/>
                  </a:cubicBezTo>
                  <a:cubicBezTo>
                    <a:pt x="66902" y="79600"/>
                    <a:pt x="66902" y="79600"/>
                    <a:pt x="66436" y="79600"/>
                  </a:cubicBezTo>
                  <a:cubicBezTo>
                    <a:pt x="66436" y="79600"/>
                    <a:pt x="66436" y="79600"/>
                    <a:pt x="65504" y="79002"/>
                  </a:cubicBezTo>
                  <a:cubicBezTo>
                    <a:pt x="65504" y="79002"/>
                    <a:pt x="65504" y="79002"/>
                    <a:pt x="65504" y="76907"/>
                  </a:cubicBezTo>
                  <a:cubicBezTo>
                    <a:pt x="65504" y="76907"/>
                    <a:pt x="65504" y="76907"/>
                    <a:pt x="64573" y="77805"/>
                  </a:cubicBezTo>
                  <a:cubicBezTo>
                    <a:pt x="64573" y="77805"/>
                    <a:pt x="64573" y="77805"/>
                    <a:pt x="64340" y="78104"/>
                  </a:cubicBezTo>
                  <a:cubicBezTo>
                    <a:pt x="64340" y="78104"/>
                    <a:pt x="64340" y="78104"/>
                    <a:pt x="62710" y="78104"/>
                  </a:cubicBezTo>
                  <a:cubicBezTo>
                    <a:pt x="62710" y="78104"/>
                    <a:pt x="62710" y="78104"/>
                    <a:pt x="61312" y="77805"/>
                  </a:cubicBezTo>
                  <a:cubicBezTo>
                    <a:pt x="61312" y="77805"/>
                    <a:pt x="61312" y="77805"/>
                    <a:pt x="60614" y="78703"/>
                  </a:cubicBezTo>
                  <a:cubicBezTo>
                    <a:pt x="60614" y="78703"/>
                    <a:pt x="60614" y="78703"/>
                    <a:pt x="60148" y="80498"/>
                  </a:cubicBezTo>
                  <a:cubicBezTo>
                    <a:pt x="60148" y="80498"/>
                    <a:pt x="60148" y="80498"/>
                    <a:pt x="61079" y="81995"/>
                  </a:cubicBezTo>
                  <a:cubicBezTo>
                    <a:pt x="61079" y="81995"/>
                    <a:pt x="61079" y="81995"/>
                    <a:pt x="60614" y="84389"/>
                  </a:cubicBezTo>
                  <a:cubicBezTo>
                    <a:pt x="60614" y="84389"/>
                    <a:pt x="60614" y="84389"/>
                    <a:pt x="59449" y="85885"/>
                  </a:cubicBezTo>
                  <a:cubicBezTo>
                    <a:pt x="59449" y="85885"/>
                    <a:pt x="59449" y="85885"/>
                    <a:pt x="58285" y="85885"/>
                  </a:cubicBezTo>
                  <a:cubicBezTo>
                    <a:pt x="58285" y="85885"/>
                    <a:pt x="58285" y="85885"/>
                    <a:pt x="56888" y="85885"/>
                  </a:cubicBezTo>
                  <a:cubicBezTo>
                    <a:pt x="56888" y="85885"/>
                    <a:pt x="56888" y="85885"/>
                    <a:pt x="56422" y="87980"/>
                  </a:cubicBezTo>
                  <a:cubicBezTo>
                    <a:pt x="56422" y="87980"/>
                    <a:pt x="56422" y="87980"/>
                    <a:pt x="54559" y="88877"/>
                  </a:cubicBezTo>
                  <a:cubicBezTo>
                    <a:pt x="54559" y="88877"/>
                    <a:pt x="54559" y="88877"/>
                    <a:pt x="54326" y="89476"/>
                  </a:cubicBezTo>
                  <a:cubicBezTo>
                    <a:pt x="54326" y="89476"/>
                    <a:pt x="54326" y="89476"/>
                    <a:pt x="52695" y="90972"/>
                  </a:cubicBezTo>
                  <a:cubicBezTo>
                    <a:pt x="52695" y="90972"/>
                    <a:pt x="52695" y="90972"/>
                    <a:pt x="51065" y="91571"/>
                  </a:cubicBezTo>
                  <a:cubicBezTo>
                    <a:pt x="51065" y="91571"/>
                    <a:pt x="51065" y="91571"/>
                    <a:pt x="50134" y="91870"/>
                  </a:cubicBezTo>
                  <a:cubicBezTo>
                    <a:pt x="50134" y="91870"/>
                    <a:pt x="50134" y="91870"/>
                    <a:pt x="49668" y="90972"/>
                  </a:cubicBezTo>
                  <a:cubicBezTo>
                    <a:pt x="49668" y="90972"/>
                    <a:pt x="49668" y="90972"/>
                    <a:pt x="49435" y="90374"/>
                  </a:cubicBezTo>
                  <a:cubicBezTo>
                    <a:pt x="49435" y="90374"/>
                    <a:pt x="49435" y="90374"/>
                    <a:pt x="50600" y="89775"/>
                  </a:cubicBezTo>
                  <a:cubicBezTo>
                    <a:pt x="50600" y="89775"/>
                    <a:pt x="50600" y="89775"/>
                    <a:pt x="51531" y="88279"/>
                  </a:cubicBezTo>
                  <a:cubicBezTo>
                    <a:pt x="51531" y="88279"/>
                    <a:pt x="51531" y="88279"/>
                    <a:pt x="50367" y="88279"/>
                  </a:cubicBezTo>
                  <a:cubicBezTo>
                    <a:pt x="50367" y="88279"/>
                    <a:pt x="50367" y="88279"/>
                    <a:pt x="49901" y="87381"/>
                  </a:cubicBezTo>
                  <a:cubicBezTo>
                    <a:pt x="49901" y="87381"/>
                    <a:pt x="49901" y="87381"/>
                    <a:pt x="51065" y="85286"/>
                  </a:cubicBezTo>
                  <a:cubicBezTo>
                    <a:pt x="51065" y="85286"/>
                    <a:pt x="51065" y="85286"/>
                    <a:pt x="51531" y="83191"/>
                  </a:cubicBezTo>
                  <a:cubicBezTo>
                    <a:pt x="51531" y="83191"/>
                    <a:pt x="51531" y="83191"/>
                    <a:pt x="52230" y="80199"/>
                  </a:cubicBezTo>
                  <a:cubicBezTo>
                    <a:pt x="52230" y="80199"/>
                    <a:pt x="52230" y="80199"/>
                    <a:pt x="53394" y="78404"/>
                  </a:cubicBezTo>
                  <a:cubicBezTo>
                    <a:pt x="53394" y="78404"/>
                    <a:pt x="53394" y="78404"/>
                    <a:pt x="57586" y="79002"/>
                  </a:cubicBezTo>
                  <a:cubicBezTo>
                    <a:pt x="57586" y="79002"/>
                    <a:pt x="57586" y="79002"/>
                    <a:pt x="56888" y="77805"/>
                  </a:cubicBezTo>
                  <a:cubicBezTo>
                    <a:pt x="56888" y="77805"/>
                    <a:pt x="56888" y="77805"/>
                    <a:pt x="55723" y="77506"/>
                  </a:cubicBezTo>
                  <a:cubicBezTo>
                    <a:pt x="55723" y="77506"/>
                    <a:pt x="55723" y="77506"/>
                    <a:pt x="53627" y="76309"/>
                  </a:cubicBezTo>
                  <a:cubicBezTo>
                    <a:pt x="53627" y="76309"/>
                    <a:pt x="53627" y="76309"/>
                    <a:pt x="51997" y="77207"/>
                  </a:cubicBezTo>
                  <a:cubicBezTo>
                    <a:pt x="51997" y="77207"/>
                    <a:pt x="51997" y="77207"/>
                    <a:pt x="50600" y="78703"/>
                  </a:cubicBezTo>
                  <a:cubicBezTo>
                    <a:pt x="50600" y="78703"/>
                    <a:pt x="50600" y="78703"/>
                    <a:pt x="49202" y="80199"/>
                  </a:cubicBezTo>
                  <a:cubicBezTo>
                    <a:pt x="49202" y="80199"/>
                    <a:pt x="49202" y="80199"/>
                    <a:pt x="48504" y="81995"/>
                  </a:cubicBezTo>
                  <a:cubicBezTo>
                    <a:pt x="48504" y="81995"/>
                    <a:pt x="48504" y="81995"/>
                    <a:pt x="48271" y="83491"/>
                  </a:cubicBezTo>
                  <a:cubicBezTo>
                    <a:pt x="48271" y="83491"/>
                    <a:pt x="48271" y="83491"/>
                    <a:pt x="47339" y="83491"/>
                  </a:cubicBezTo>
                  <a:cubicBezTo>
                    <a:pt x="47339" y="83491"/>
                    <a:pt x="47339" y="83491"/>
                    <a:pt x="47339" y="84089"/>
                  </a:cubicBezTo>
                  <a:cubicBezTo>
                    <a:pt x="47339" y="84089"/>
                    <a:pt x="47339" y="84089"/>
                    <a:pt x="47805" y="85286"/>
                  </a:cubicBezTo>
                  <a:cubicBezTo>
                    <a:pt x="47805" y="85286"/>
                    <a:pt x="47805" y="85286"/>
                    <a:pt x="47572" y="86184"/>
                  </a:cubicBezTo>
                  <a:cubicBezTo>
                    <a:pt x="47572" y="86184"/>
                    <a:pt x="47572" y="86184"/>
                    <a:pt x="46873" y="87082"/>
                  </a:cubicBezTo>
                  <a:cubicBezTo>
                    <a:pt x="46873" y="87082"/>
                    <a:pt x="46873" y="87082"/>
                    <a:pt x="45243" y="88279"/>
                  </a:cubicBezTo>
                  <a:cubicBezTo>
                    <a:pt x="45243" y="88279"/>
                    <a:pt x="45243" y="88279"/>
                    <a:pt x="44312" y="89177"/>
                  </a:cubicBezTo>
                  <a:cubicBezTo>
                    <a:pt x="44312" y="89177"/>
                    <a:pt x="44312" y="89177"/>
                    <a:pt x="43147" y="90673"/>
                  </a:cubicBezTo>
                  <a:cubicBezTo>
                    <a:pt x="43147" y="90673"/>
                    <a:pt x="43147" y="90673"/>
                    <a:pt x="42914" y="92169"/>
                  </a:cubicBezTo>
                  <a:cubicBezTo>
                    <a:pt x="42914" y="92169"/>
                    <a:pt x="42914" y="92169"/>
                    <a:pt x="44545" y="92768"/>
                  </a:cubicBezTo>
                  <a:cubicBezTo>
                    <a:pt x="44545" y="92768"/>
                    <a:pt x="44545" y="92768"/>
                    <a:pt x="44777" y="94862"/>
                  </a:cubicBezTo>
                  <a:cubicBezTo>
                    <a:pt x="44777" y="94862"/>
                    <a:pt x="44777" y="94862"/>
                    <a:pt x="44079" y="96059"/>
                  </a:cubicBezTo>
                  <a:cubicBezTo>
                    <a:pt x="44079" y="96059"/>
                    <a:pt x="44079" y="96059"/>
                    <a:pt x="42914" y="96957"/>
                  </a:cubicBezTo>
                  <a:cubicBezTo>
                    <a:pt x="42914" y="96957"/>
                    <a:pt x="42914" y="96957"/>
                    <a:pt x="41517" y="99351"/>
                  </a:cubicBezTo>
                  <a:cubicBezTo>
                    <a:pt x="41517" y="99351"/>
                    <a:pt x="41517" y="99351"/>
                    <a:pt x="39421" y="101147"/>
                  </a:cubicBezTo>
                  <a:cubicBezTo>
                    <a:pt x="39421" y="101147"/>
                    <a:pt x="39421" y="101147"/>
                    <a:pt x="35229" y="103840"/>
                  </a:cubicBezTo>
                  <a:cubicBezTo>
                    <a:pt x="35229" y="103840"/>
                    <a:pt x="35229" y="103840"/>
                    <a:pt x="34996" y="106234"/>
                  </a:cubicBezTo>
                  <a:cubicBezTo>
                    <a:pt x="34996" y="106234"/>
                    <a:pt x="34996" y="106234"/>
                    <a:pt x="33366" y="107132"/>
                  </a:cubicBezTo>
                  <a:cubicBezTo>
                    <a:pt x="33366" y="107132"/>
                    <a:pt x="33366" y="107132"/>
                    <a:pt x="31736" y="108329"/>
                  </a:cubicBezTo>
                  <a:cubicBezTo>
                    <a:pt x="31736" y="108329"/>
                    <a:pt x="31736" y="108329"/>
                    <a:pt x="29640" y="109226"/>
                  </a:cubicBezTo>
                  <a:cubicBezTo>
                    <a:pt x="29640" y="109226"/>
                    <a:pt x="29640" y="109226"/>
                    <a:pt x="28941" y="109825"/>
                  </a:cubicBezTo>
                  <a:cubicBezTo>
                    <a:pt x="28941" y="109825"/>
                    <a:pt x="28941" y="109825"/>
                    <a:pt x="28010" y="110723"/>
                  </a:cubicBezTo>
                  <a:cubicBezTo>
                    <a:pt x="28010" y="110723"/>
                    <a:pt x="28010" y="110723"/>
                    <a:pt x="27311" y="111620"/>
                  </a:cubicBezTo>
                  <a:cubicBezTo>
                    <a:pt x="27311" y="111620"/>
                    <a:pt x="27311" y="111620"/>
                    <a:pt x="26845" y="113416"/>
                  </a:cubicBezTo>
                  <a:cubicBezTo>
                    <a:pt x="26845" y="113416"/>
                    <a:pt x="26845" y="113416"/>
                    <a:pt x="25681" y="113715"/>
                  </a:cubicBezTo>
                  <a:cubicBezTo>
                    <a:pt x="25681" y="113715"/>
                    <a:pt x="25681" y="113715"/>
                    <a:pt x="24050" y="114314"/>
                  </a:cubicBezTo>
                  <a:cubicBezTo>
                    <a:pt x="24050" y="114314"/>
                    <a:pt x="24050" y="114314"/>
                    <a:pt x="22886" y="114314"/>
                  </a:cubicBezTo>
                  <a:cubicBezTo>
                    <a:pt x="22886" y="114314"/>
                    <a:pt x="22886" y="114314"/>
                    <a:pt x="21722" y="114912"/>
                  </a:cubicBezTo>
                  <a:cubicBezTo>
                    <a:pt x="21722" y="114912"/>
                    <a:pt x="21722" y="114912"/>
                    <a:pt x="20091" y="116109"/>
                  </a:cubicBezTo>
                  <a:cubicBezTo>
                    <a:pt x="20091" y="116109"/>
                    <a:pt x="20091" y="116109"/>
                    <a:pt x="20557" y="117606"/>
                  </a:cubicBezTo>
                  <a:cubicBezTo>
                    <a:pt x="20557" y="117606"/>
                    <a:pt x="20557" y="117606"/>
                    <a:pt x="20091" y="117905"/>
                  </a:cubicBezTo>
                  <a:cubicBezTo>
                    <a:pt x="20091" y="117905"/>
                    <a:pt x="20091" y="117905"/>
                    <a:pt x="18927" y="117007"/>
                  </a:cubicBezTo>
                  <a:cubicBezTo>
                    <a:pt x="18927" y="117007"/>
                    <a:pt x="18927" y="117007"/>
                    <a:pt x="17763" y="116408"/>
                  </a:cubicBezTo>
                  <a:cubicBezTo>
                    <a:pt x="17763" y="116408"/>
                    <a:pt x="17763" y="116408"/>
                    <a:pt x="16831" y="114613"/>
                  </a:cubicBezTo>
                  <a:cubicBezTo>
                    <a:pt x="16831" y="114613"/>
                    <a:pt x="16831" y="114613"/>
                    <a:pt x="16598" y="115211"/>
                  </a:cubicBezTo>
                  <a:cubicBezTo>
                    <a:pt x="16598" y="115211"/>
                    <a:pt x="16598" y="115211"/>
                    <a:pt x="16598" y="117606"/>
                  </a:cubicBezTo>
                  <a:cubicBezTo>
                    <a:pt x="16598" y="117606"/>
                    <a:pt x="16598" y="117606"/>
                    <a:pt x="15201" y="117606"/>
                  </a:cubicBezTo>
                  <a:cubicBezTo>
                    <a:pt x="15201" y="117606"/>
                    <a:pt x="15201" y="117606"/>
                    <a:pt x="15201" y="118503"/>
                  </a:cubicBezTo>
                  <a:cubicBezTo>
                    <a:pt x="15201" y="118503"/>
                    <a:pt x="15201" y="118503"/>
                    <a:pt x="13804" y="118503"/>
                  </a:cubicBezTo>
                  <a:cubicBezTo>
                    <a:pt x="13804" y="118503"/>
                    <a:pt x="13804" y="118503"/>
                    <a:pt x="13804" y="118204"/>
                  </a:cubicBezTo>
                  <a:cubicBezTo>
                    <a:pt x="13804" y="117905"/>
                    <a:pt x="13105" y="117905"/>
                    <a:pt x="13105" y="117905"/>
                  </a:cubicBezTo>
                  <a:cubicBezTo>
                    <a:pt x="13105" y="117905"/>
                    <a:pt x="13105" y="117905"/>
                    <a:pt x="12173" y="117905"/>
                  </a:cubicBezTo>
                  <a:cubicBezTo>
                    <a:pt x="12173" y="117905"/>
                    <a:pt x="12173" y="117905"/>
                    <a:pt x="11009" y="118204"/>
                  </a:cubicBezTo>
                  <a:cubicBezTo>
                    <a:pt x="11009" y="118204"/>
                    <a:pt x="11009" y="118204"/>
                    <a:pt x="9612" y="120000"/>
                  </a:cubicBezTo>
                  <a:cubicBezTo>
                    <a:pt x="9612" y="120000"/>
                    <a:pt x="9612" y="120000"/>
                    <a:pt x="7050" y="120000"/>
                  </a:cubicBezTo>
                  <a:cubicBezTo>
                    <a:pt x="7050" y="120000"/>
                    <a:pt x="7050" y="120000"/>
                    <a:pt x="4721" y="120000"/>
                  </a:cubicBezTo>
                  <a:cubicBezTo>
                    <a:pt x="4721" y="120000"/>
                    <a:pt x="4721" y="120000"/>
                    <a:pt x="4721" y="118802"/>
                  </a:cubicBezTo>
                  <a:cubicBezTo>
                    <a:pt x="4721" y="118802"/>
                    <a:pt x="4721" y="118802"/>
                    <a:pt x="6351" y="116408"/>
                  </a:cubicBezTo>
                  <a:cubicBezTo>
                    <a:pt x="6351" y="116408"/>
                    <a:pt x="6351" y="116408"/>
                    <a:pt x="9146" y="116408"/>
                  </a:cubicBezTo>
                  <a:cubicBezTo>
                    <a:pt x="9146" y="116408"/>
                    <a:pt x="9146" y="116408"/>
                    <a:pt x="10310" y="116408"/>
                  </a:cubicBezTo>
                  <a:cubicBezTo>
                    <a:pt x="10310" y="116408"/>
                    <a:pt x="10310" y="116408"/>
                    <a:pt x="11475" y="115511"/>
                  </a:cubicBezTo>
                  <a:cubicBezTo>
                    <a:pt x="11475" y="115511"/>
                    <a:pt x="11475" y="115511"/>
                    <a:pt x="13105" y="114912"/>
                  </a:cubicBezTo>
                  <a:cubicBezTo>
                    <a:pt x="13105" y="114912"/>
                    <a:pt x="13105" y="114912"/>
                    <a:pt x="13804" y="114314"/>
                  </a:cubicBezTo>
                  <a:cubicBezTo>
                    <a:pt x="13804" y="114314"/>
                    <a:pt x="13804" y="114314"/>
                    <a:pt x="14502" y="112817"/>
                  </a:cubicBezTo>
                  <a:cubicBezTo>
                    <a:pt x="14502" y="112817"/>
                    <a:pt x="14502" y="112817"/>
                    <a:pt x="15900" y="111920"/>
                  </a:cubicBezTo>
                  <a:cubicBezTo>
                    <a:pt x="15900" y="111920"/>
                    <a:pt x="15900" y="111920"/>
                    <a:pt x="17995" y="111620"/>
                  </a:cubicBezTo>
                  <a:cubicBezTo>
                    <a:pt x="17995" y="111620"/>
                    <a:pt x="17995" y="111620"/>
                    <a:pt x="19160" y="111620"/>
                  </a:cubicBezTo>
                  <a:cubicBezTo>
                    <a:pt x="19160" y="111620"/>
                    <a:pt x="19160" y="111620"/>
                    <a:pt x="20091" y="112817"/>
                  </a:cubicBezTo>
                  <a:cubicBezTo>
                    <a:pt x="20091" y="112817"/>
                    <a:pt x="20091" y="112817"/>
                    <a:pt x="21023" y="111920"/>
                  </a:cubicBezTo>
                  <a:cubicBezTo>
                    <a:pt x="21023" y="111920"/>
                    <a:pt x="21023" y="111920"/>
                    <a:pt x="21955" y="110124"/>
                  </a:cubicBezTo>
                  <a:cubicBezTo>
                    <a:pt x="21955" y="110124"/>
                    <a:pt x="21955" y="110124"/>
                    <a:pt x="23119" y="108628"/>
                  </a:cubicBezTo>
                  <a:cubicBezTo>
                    <a:pt x="23119" y="108628"/>
                    <a:pt x="23119" y="108628"/>
                    <a:pt x="24283" y="107730"/>
                  </a:cubicBezTo>
                  <a:cubicBezTo>
                    <a:pt x="24283" y="107730"/>
                    <a:pt x="24283" y="107730"/>
                    <a:pt x="26612" y="107132"/>
                  </a:cubicBezTo>
                  <a:cubicBezTo>
                    <a:pt x="26612" y="107132"/>
                    <a:pt x="26612" y="107132"/>
                    <a:pt x="27544" y="105935"/>
                  </a:cubicBezTo>
                  <a:cubicBezTo>
                    <a:pt x="27544" y="105935"/>
                    <a:pt x="27544" y="105935"/>
                    <a:pt x="28708" y="104438"/>
                  </a:cubicBezTo>
                  <a:cubicBezTo>
                    <a:pt x="28708" y="104438"/>
                    <a:pt x="28708" y="104438"/>
                    <a:pt x="30106" y="102942"/>
                  </a:cubicBezTo>
                  <a:cubicBezTo>
                    <a:pt x="30106" y="102942"/>
                    <a:pt x="30106" y="102942"/>
                    <a:pt x="31270" y="102044"/>
                  </a:cubicBezTo>
                  <a:cubicBezTo>
                    <a:pt x="31270" y="102044"/>
                    <a:pt x="31270" y="102044"/>
                    <a:pt x="31736" y="100249"/>
                  </a:cubicBezTo>
                  <a:cubicBezTo>
                    <a:pt x="31736" y="100249"/>
                    <a:pt x="31736" y="100249"/>
                    <a:pt x="31969" y="97556"/>
                  </a:cubicBezTo>
                  <a:cubicBezTo>
                    <a:pt x="31969" y="97556"/>
                    <a:pt x="31969" y="97556"/>
                    <a:pt x="32434" y="95760"/>
                  </a:cubicBezTo>
                  <a:cubicBezTo>
                    <a:pt x="32434" y="95760"/>
                    <a:pt x="32434" y="95760"/>
                    <a:pt x="32667" y="95162"/>
                  </a:cubicBezTo>
                  <a:cubicBezTo>
                    <a:pt x="32667" y="95162"/>
                    <a:pt x="32667" y="95162"/>
                    <a:pt x="33832" y="93067"/>
                  </a:cubicBezTo>
                  <a:cubicBezTo>
                    <a:pt x="33832" y="93067"/>
                    <a:pt x="33832" y="93067"/>
                    <a:pt x="33133" y="93067"/>
                  </a:cubicBezTo>
                  <a:cubicBezTo>
                    <a:pt x="33133" y="93067"/>
                    <a:pt x="33133" y="93067"/>
                    <a:pt x="31969" y="93366"/>
                  </a:cubicBezTo>
                  <a:cubicBezTo>
                    <a:pt x="31969" y="93366"/>
                    <a:pt x="31969" y="93366"/>
                    <a:pt x="31270" y="93366"/>
                  </a:cubicBezTo>
                  <a:cubicBezTo>
                    <a:pt x="31270" y="93366"/>
                    <a:pt x="31270" y="93366"/>
                    <a:pt x="30106" y="93067"/>
                  </a:cubicBezTo>
                  <a:cubicBezTo>
                    <a:pt x="30106" y="93067"/>
                    <a:pt x="30106" y="93067"/>
                    <a:pt x="29640" y="92468"/>
                  </a:cubicBezTo>
                  <a:cubicBezTo>
                    <a:pt x="29640" y="92468"/>
                    <a:pt x="29640" y="92468"/>
                    <a:pt x="30804" y="90972"/>
                  </a:cubicBezTo>
                  <a:cubicBezTo>
                    <a:pt x="30804" y="90972"/>
                    <a:pt x="30804" y="90972"/>
                    <a:pt x="29640" y="91271"/>
                  </a:cubicBezTo>
                  <a:cubicBezTo>
                    <a:pt x="29640" y="91271"/>
                    <a:pt x="29640" y="91271"/>
                    <a:pt x="28941" y="92169"/>
                  </a:cubicBezTo>
                  <a:cubicBezTo>
                    <a:pt x="28941" y="92169"/>
                    <a:pt x="28941" y="92169"/>
                    <a:pt x="28475" y="94264"/>
                  </a:cubicBezTo>
                  <a:cubicBezTo>
                    <a:pt x="28475" y="94264"/>
                    <a:pt x="28475" y="94264"/>
                    <a:pt x="27777" y="95162"/>
                  </a:cubicBezTo>
                  <a:cubicBezTo>
                    <a:pt x="27777" y="95162"/>
                    <a:pt x="27777" y="95162"/>
                    <a:pt x="27544" y="94264"/>
                  </a:cubicBezTo>
                  <a:cubicBezTo>
                    <a:pt x="27544" y="94264"/>
                    <a:pt x="27544" y="94264"/>
                    <a:pt x="26845" y="93067"/>
                  </a:cubicBezTo>
                  <a:cubicBezTo>
                    <a:pt x="26845" y="93067"/>
                    <a:pt x="26845" y="93067"/>
                    <a:pt x="25681" y="91571"/>
                  </a:cubicBezTo>
                  <a:cubicBezTo>
                    <a:pt x="25681" y="91571"/>
                    <a:pt x="25681" y="91571"/>
                    <a:pt x="23818" y="90074"/>
                  </a:cubicBezTo>
                  <a:cubicBezTo>
                    <a:pt x="23818" y="90074"/>
                    <a:pt x="23818" y="90074"/>
                    <a:pt x="23352" y="90074"/>
                  </a:cubicBezTo>
                  <a:cubicBezTo>
                    <a:pt x="23352" y="90074"/>
                    <a:pt x="23352" y="90074"/>
                    <a:pt x="21722" y="91571"/>
                  </a:cubicBezTo>
                  <a:cubicBezTo>
                    <a:pt x="21722" y="91571"/>
                    <a:pt x="21722" y="91571"/>
                    <a:pt x="20790" y="91571"/>
                  </a:cubicBezTo>
                  <a:cubicBezTo>
                    <a:pt x="20790" y="91571"/>
                    <a:pt x="20790" y="91571"/>
                    <a:pt x="19393" y="91571"/>
                  </a:cubicBezTo>
                  <a:cubicBezTo>
                    <a:pt x="19393" y="91571"/>
                    <a:pt x="19393" y="91571"/>
                    <a:pt x="19626" y="87680"/>
                  </a:cubicBezTo>
                  <a:cubicBezTo>
                    <a:pt x="19626" y="87680"/>
                    <a:pt x="19626" y="87680"/>
                    <a:pt x="19859" y="86483"/>
                  </a:cubicBezTo>
                  <a:cubicBezTo>
                    <a:pt x="19859" y="86483"/>
                    <a:pt x="19859" y="86483"/>
                    <a:pt x="20557" y="85286"/>
                  </a:cubicBezTo>
                  <a:cubicBezTo>
                    <a:pt x="20557" y="85286"/>
                    <a:pt x="20557" y="85286"/>
                    <a:pt x="20557" y="83790"/>
                  </a:cubicBezTo>
                  <a:cubicBezTo>
                    <a:pt x="20557" y="83790"/>
                    <a:pt x="20557" y="83790"/>
                    <a:pt x="20324" y="81396"/>
                  </a:cubicBezTo>
                  <a:cubicBezTo>
                    <a:pt x="20324" y="81396"/>
                    <a:pt x="20324" y="81396"/>
                    <a:pt x="19859" y="79002"/>
                  </a:cubicBezTo>
                  <a:cubicBezTo>
                    <a:pt x="19859" y="79002"/>
                    <a:pt x="19859" y="79002"/>
                    <a:pt x="19393" y="79600"/>
                  </a:cubicBezTo>
                  <a:cubicBezTo>
                    <a:pt x="19393" y="79600"/>
                    <a:pt x="19393" y="79600"/>
                    <a:pt x="18461" y="80798"/>
                  </a:cubicBezTo>
                  <a:cubicBezTo>
                    <a:pt x="18461" y="80798"/>
                    <a:pt x="18461" y="80798"/>
                    <a:pt x="17763" y="81396"/>
                  </a:cubicBezTo>
                  <a:cubicBezTo>
                    <a:pt x="17763" y="81396"/>
                    <a:pt x="17763" y="81396"/>
                    <a:pt x="17064" y="81396"/>
                  </a:cubicBezTo>
                  <a:cubicBezTo>
                    <a:pt x="17064" y="81396"/>
                    <a:pt x="17064" y="81396"/>
                    <a:pt x="16365" y="80498"/>
                  </a:cubicBezTo>
                  <a:cubicBezTo>
                    <a:pt x="16365" y="80498"/>
                    <a:pt x="16365" y="80498"/>
                    <a:pt x="15900" y="80498"/>
                  </a:cubicBezTo>
                  <a:cubicBezTo>
                    <a:pt x="15900" y="80498"/>
                    <a:pt x="15900" y="80498"/>
                    <a:pt x="14968" y="79900"/>
                  </a:cubicBezTo>
                  <a:cubicBezTo>
                    <a:pt x="14968" y="79900"/>
                    <a:pt x="14968" y="79900"/>
                    <a:pt x="14269" y="79002"/>
                  </a:cubicBezTo>
                  <a:cubicBezTo>
                    <a:pt x="14269" y="79002"/>
                    <a:pt x="14269" y="79002"/>
                    <a:pt x="13571" y="78404"/>
                  </a:cubicBezTo>
                  <a:cubicBezTo>
                    <a:pt x="13571" y="78404"/>
                    <a:pt x="13571" y="78404"/>
                    <a:pt x="12872" y="77506"/>
                  </a:cubicBezTo>
                  <a:cubicBezTo>
                    <a:pt x="12872" y="77506"/>
                    <a:pt x="12872" y="77506"/>
                    <a:pt x="12639" y="76608"/>
                  </a:cubicBezTo>
                  <a:cubicBezTo>
                    <a:pt x="12639" y="76608"/>
                    <a:pt x="12639" y="76608"/>
                    <a:pt x="12406" y="74513"/>
                  </a:cubicBezTo>
                  <a:cubicBezTo>
                    <a:pt x="12406" y="74513"/>
                    <a:pt x="12406" y="74513"/>
                    <a:pt x="13338" y="73616"/>
                  </a:cubicBezTo>
                  <a:cubicBezTo>
                    <a:pt x="13338" y="73616"/>
                    <a:pt x="13338" y="73616"/>
                    <a:pt x="14269" y="73616"/>
                  </a:cubicBezTo>
                  <a:cubicBezTo>
                    <a:pt x="14269" y="73616"/>
                    <a:pt x="14269" y="73616"/>
                    <a:pt x="15434" y="73616"/>
                  </a:cubicBezTo>
                  <a:cubicBezTo>
                    <a:pt x="15434" y="73616"/>
                    <a:pt x="15434" y="73616"/>
                    <a:pt x="16598" y="74513"/>
                  </a:cubicBezTo>
                  <a:cubicBezTo>
                    <a:pt x="16598" y="74513"/>
                    <a:pt x="16598" y="74513"/>
                    <a:pt x="17064" y="73017"/>
                  </a:cubicBezTo>
                  <a:cubicBezTo>
                    <a:pt x="17064" y="73017"/>
                    <a:pt x="17064" y="73017"/>
                    <a:pt x="16365" y="72119"/>
                  </a:cubicBezTo>
                  <a:cubicBezTo>
                    <a:pt x="16365" y="72119"/>
                    <a:pt x="16365" y="72119"/>
                    <a:pt x="16132" y="72119"/>
                  </a:cubicBezTo>
                  <a:cubicBezTo>
                    <a:pt x="16132" y="72119"/>
                    <a:pt x="16132" y="72119"/>
                    <a:pt x="14968" y="72119"/>
                  </a:cubicBezTo>
                  <a:cubicBezTo>
                    <a:pt x="14968" y="72119"/>
                    <a:pt x="14968" y="72119"/>
                    <a:pt x="14269" y="72119"/>
                  </a:cubicBezTo>
                  <a:cubicBezTo>
                    <a:pt x="14269" y="72119"/>
                    <a:pt x="14269" y="72119"/>
                    <a:pt x="12872" y="70922"/>
                  </a:cubicBezTo>
                  <a:cubicBezTo>
                    <a:pt x="12872" y="70922"/>
                    <a:pt x="12872" y="70922"/>
                    <a:pt x="12406" y="69725"/>
                  </a:cubicBezTo>
                  <a:cubicBezTo>
                    <a:pt x="12406" y="69725"/>
                    <a:pt x="12406" y="69725"/>
                    <a:pt x="11941" y="68229"/>
                  </a:cubicBezTo>
                  <a:cubicBezTo>
                    <a:pt x="11941" y="68229"/>
                    <a:pt x="11941" y="68229"/>
                    <a:pt x="11475" y="66733"/>
                  </a:cubicBezTo>
                  <a:cubicBezTo>
                    <a:pt x="11475" y="66733"/>
                    <a:pt x="11475" y="66733"/>
                    <a:pt x="11475" y="66134"/>
                  </a:cubicBezTo>
                  <a:cubicBezTo>
                    <a:pt x="11475" y="66134"/>
                    <a:pt x="11475" y="66134"/>
                    <a:pt x="11941" y="65536"/>
                  </a:cubicBezTo>
                  <a:cubicBezTo>
                    <a:pt x="11941" y="65536"/>
                    <a:pt x="11941" y="65536"/>
                    <a:pt x="12639" y="64039"/>
                  </a:cubicBezTo>
                  <a:cubicBezTo>
                    <a:pt x="12639" y="64039"/>
                    <a:pt x="12639" y="64039"/>
                    <a:pt x="13804" y="62244"/>
                  </a:cubicBezTo>
                  <a:cubicBezTo>
                    <a:pt x="13804" y="62244"/>
                    <a:pt x="13804" y="62244"/>
                    <a:pt x="15201" y="61047"/>
                  </a:cubicBezTo>
                  <a:cubicBezTo>
                    <a:pt x="15201" y="61047"/>
                    <a:pt x="15201" y="61047"/>
                    <a:pt x="16132" y="59551"/>
                  </a:cubicBezTo>
                  <a:cubicBezTo>
                    <a:pt x="16132" y="59551"/>
                    <a:pt x="16132" y="59551"/>
                    <a:pt x="16365" y="58054"/>
                  </a:cubicBezTo>
                  <a:cubicBezTo>
                    <a:pt x="16365" y="58054"/>
                    <a:pt x="16365" y="58054"/>
                    <a:pt x="17530" y="56558"/>
                  </a:cubicBezTo>
                  <a:cubicBezTo>
                    <a:pt x="17530" y="56558"/>
                    <a:pt x="17530" y="56558"/>
                    <a:pt x="18461" y="56259"/>
                  </a:cubicBezTo>
                  <a:cubicBezTo>
                    <a:pt x="18461" y="56259"/>
                    <a:pt x="18461" y="56259"/>
                    <a:pt x="19160" y="56857"/>
                  </a:cubicBezTo>
                  <a:cubicBezTo>
                    <a:pt x="19160" y="56857"/>
                    <a:pt x="19160" y="56857"/>
                    <a:pt x="19859" y="58054"/>
                  </a:cubicBezTo>
                  <a:cubicBezTo>
                    <a:pt x="19859" y="58054"/>
                    <a:pt x="19859" y="58054"/>
                    <a:pt x="20324" y="58054"/>
                  </a:cubicBezTo>
                  <a:cubicBezTo>
                    <a:pt x="20324" y="58054"/>
                    <a:pt x="20324" y="58054"/>
                    <a:pt x="21256" y="58054"/>
                  </a:cubicBezTo>
                  <a:cubicBezTo>
                    <a:pt x="21256" y="58054"/>
                    <a:pt x="21256" y="58054"/>
                    <a:pt x="21722" y="58054"/>
                  </a:cubicBezTo>
                  <a:cubicBezTo>
                    <a:pt x="21722" y="58054"/>
                    <a:pt x="21722" y="58054"/>
                    <a:pt x="22420" y="56857"/>
                  </a:cubicBezTo>
                  <a:cubicBezTo>
                    <a:pt x="22420" y="56857"/>
                    <a:pt x="22420" y="56857"/>
                    <a:pt x="23119" y="56857"/>
                  </a:cubicBezTo>
                  <a:cubicBezTo>
                    <a:pt x="23119" y="56857"/>
                    <a:pt x="23119" y="56857"/>
                    <a:pt x="23352" y="56259"/>
                  </a:cubicBezTo>
                  <a:cubicBezTo>
                    <a:pt x="23352" y="56259"/>
                    <a:pt x="23352" y="56259"/>
                    <a:pt x="23818" y="55361"/>
                  </a:cubicBezTo>
                  <a:cubicBezTo>
                    <a:pt x="23818" y="55361"/>
                    <a:pt x="23818" y="55361"/>
                    <a:pt x="24050" y="56259"/>
                  </a:cubicBezTo>
                  <a:cubicBezTo>
                    <a:pt x="24050" y="56259"/>
                    <a:pt x="24050" y="56259"/>
                    <a:pt x="24749" y="56259"/>
                  </a:cubicBezTo>
                  <a:cubicBezTo>
                    <a:pt x="24749" y="56259"/>
                    <a:pt x="24749" y="56259"/>
                    <a:pt x="25215" y="56259"/>
                  </a:cubicBezTo>
                  <a:cubicBezTo>
                    <a:pt x="25215" y="56259"/>
                    <a:pt x="25215" y="56259"/>
                    <a:pt x="26147" y="56259"/>
                  </a:cubicBezTo>
                  <a:cubicBezTo>
                    <a:pt x="26147" y="56259"/>
                    <a:pt x="26147" y="56259"/>
                    <a:pt x="26845" y="55361"/>
                  </a:cubicBezTo>
                  <a:cubicBezTo>
                    <a:pt x="26845" y="55361"/>
                    <a:pt x="26845" y="55361"/>
                    <a:pt x="27544" y="55361"/>
                  </a:cubicBezTo>
                  <a:cubicBezTo>
                    <a:pt x="27544" y="55361"/>
                    <a:pt x="27544" y="55361"/>
                    <a:pt x="27777" y="53266"/>
                  </a:cubicBezTo>
                  <a:cubicBezTo>
                    <a:pt x="27777" y="53266"/>
                    <a:pt x="27777" y="53266"/>
                    <a:pt x="27311" y="51770"/>
                  </a:cubicBezTo>
                  <a:cubicBezTo>
                    <a:pt x="27311" y="51770"/>
                    <a:pt x="27311" y="51770"/>
                    <a:pt x="26845" y="49376"/>
                  </a:cubicBezTo>
                  <a:cubicBezTo>
                    <a:pt x="26845" y="49376"/>
                    <a:pt x="26845" y="49376"/>
                    <a:pt x="27777" y="49376"/>
                  </a:cubicBezTo>
                  <a:cubicBezTo>
                    <a:pt x="27777" y="49376"/>
                    <a:pt x="27777" y="49376"/>
                    <a:pt x="28708" y="48179"/>
                  </a:cubicBezTo>
                  <a:cubicBezTo>
                    <a:pt x="28708" y="48179"/>
                    <a:pt x="28708" y="48179"/>
                    <a:pt x="28475" y="46383"/>
                  </a:cubicBezTo>
                  <a:cubicBezTo>
                    <a:pt x="28475" y="46383"/>
                    <a:pt x="28475" y="46383"/>
                    <a:pt x="27078" y="46084"/>
                  </a:cubicBezTo>
                  <a:cubicBezTo>
                    <a:pt x="27078" y="46084"/>
                    <a:pt x="27078" y="46084"/>
                    <a:pt x="26379" y="46084"/>
                  </a:cubicBezTo>
                  <a:cubicBezTo>
                    <a:pt x="26379" y="46084"/>
                    <a:pt x="26379" y="46084"/>
                    <a:pt x="25681" y="46383"/>
                  </a:cubicBezTo>
                  <a:cubicBezTo>
                    <a:pt x="25681" y="46383"/>
                    <a:pt x="25681" y="46383"/>
                    <a:pt x="24982" y="46982"/>
                  </a:cubicBezTo>
                  <a:cubicBezTo>
                    <a:pt x="24982" y="46982"/>
                    <a:pt x="24982" y="46982"/>
                    <a:pt x="24516" y="48179"/>
                  </a:cubicBezTo>
                  <a:cubicBezTo>
                    <a:pt x="24516" y="48179"/>
                    <a:pt x="24516" y="48179"/>
                    <a:pt x="23818" y="48179"/>
                  </a:cubicBezTo>
                  <a:cubicBezTo>
                    <a:pt x="23818" y="48179"/>
                    <a:pt x="23818" y="48179"/>
                    <a:pt x="23119" y="46383"/>
                  </a:cubicBezTo>
                  <a:cubicBezTo>
                    <a:pt x="23119" y="46383"/>
                    <a:pt x="23119" y="46383"/>
                    <a:pt x="21256" y="46383"/>
                  </a:cubicBezTo>
                  <a:cubicBezTo>
                    <a:pt x="21256" y="46383"/>
                    <a:pt x="21256" y="46383"/>
                    <a:pt x="19160" y="46383"/>
                  </a:cubicBezTo>
                  <a:cubicBezTo>
                    <a:pt x="19160" y="46383"/>
                    <a:pt x="19160" y="46383"/>
                    <a:pt x="17530" y="45785"/>
                  </a:cubicBezTo>
                  <a:cubicBezTo>
                    <a:pt x="17530" y="45785"/>
                    <a:pt x="17530" y="45785"/>
                    <a:pt x="15900" y="44887"/>
                  </a:cubicBezTo>
                  <a:cubicBezTo>
                    <a:pt x="15900" y="44887"/>
                    <a:pt x="15900" y="44887"/>
                    <a:pt x="14968" y="43391"/>
                  </a:cubicBezTo>
                  <a:cubicBezTo>
                    <a:pt x="14968" y="43391"/>
                    <a:pt x="14968" y="43391"/>
                    <a:pt x="14735" y="40399"/>
                  </a:cubicBezTo>
                  <a:cubicBezTo>
                    <a:pt x="14735" y="40399"/>
                    <a:pt x="14735" y="40399"/>
                    <a:pt x="15900" y="39800"/>
                  </a:cubicBezTo>
                  <a:cubicBezTo>
                    <a:pt x="15900" y="39800"/>
                    <a:pt x="15900" y="39800"/>
                    <a:pt x="16598" y="39201"/>
                  </a:cubicBezTo>
                  <a:cubicBezTo>
                    <a:pt x="16598" y="39201"/>
                    <a:pt x="16598" y="39201"/>
                    <a:pt x="14968" y="38304"/>
                  </a:cubicBezTo>
                  <a:cubicBezTo>
                    <a:pt x="14968" y="38304"/>
                    <a:pt x="14968" y="38304"/>
                    <a:pt x="14036" y="37406"/>
                  </a:cubicBezTo>
                  <a:cubicBezTo>
                    <a:pt x="14036" y="37406"/>
                    <a:pt x="14036" y="37406"/>
                    <a:pt x="12872" y="36209"/>
                  </a:cubicBezTo>
                  <a:cubicBezTo>
                    <a:pt x="12872" y="36209"/>
                    <a:pt x="12872" y="36209"/>
                    <a:pt x="12639" y="35610"/>
                  </a:cubicBezTo>
                  <a:cubicBezTo>
                    <a:pt x="12639" y="35610"/>
                    <a:pt x="12639" y="35610"/>
                    <a:pt x="13571" y="34713"/>
                  </a:cubicBezTo>
                  <a:cubicBezTo>
                    <a:pt x="13571" y="34713"/>
                    <a:pt x="13571" y="34713"/>
                    <a:pt x="14269" y="34713"/>
                  </a:cubicBezTo>
                  <a:cubicBezTo>
                    <a:pt x="14269" y="34713"/>
                    <a:pt x="14269" y="34713"/>
                    <a:pt x="15667" y="34413"/>
                  </a:cubicBezTo>
                  <a:cubicBezTo>
                    <a:pt x="15667" y="34413"/>
                    <a:pt x="15667" y="34413"/>
                    <a:pt x="17530" y="32917"/>
                  </a:cubicBezTo>
                  <a:cubicBezTo>
                    <a:pt x="17530" y="32917"/>
                    <a:pt x="17530" y="32917"/>
                    <a:pt x="17763" y="33516"/>
                  </a:cubicBezTo>
                  <a:cubicBezTo>
                    <a:pt x="17763" y="33516"/>
                    <a:pt x="17763" y="33516"/>
                    <a:pt x="18927" y="32917"/>
                  </a:cubicBezTo>
                  <a:cubicBezTo>
                    <a:pt x="18927" y="32917"/>
                    <a:pt x="18927" y="32917"/>
                    <a:pt x="18927" y="32618"/>
                  </a:cubicBezTo>
                  <a:cubicBezTo>
                    <a:pt x="18927" y="32618"/>
                    <a:pt x="18927" y="32618"/>
                    <a:pt x="19626" y="32319"/>
                  </a:cubicBezTo>
                  <a:cubicBezTo>
                    <a:pt x="19626" y="32319"/>
                    <a:pt x="19626" y="32319"/>
                    <a:pt x="21023" y="32019"/>
                  </a:cubicBezTo>
                  <a:cubicBezTo>
                    <a:pt x="21023" y="32019"/>
                    <a:pt x="21023" y="32019"/>
                    <a:pt x="22653" y="32019"/>
                  </a:cubicBezTo>
                  <a:cubicBezTo>
                    <a:pt x="22653" y="32019"/>
                    <a:pt x="22653" y="32019"/>
                    <a:pt x="23352" y="32618"/>
                  </a:cubicBezTo>
                  <a:cubicBezTo>
                    <a:pt x="23352" y="32618"/>
                    <a:pt x="23352" y="32618"/>
                    <a:pt x="22886" y="34114"/>
                  </a:cubicBezTo>
                  <a:cubicBezTo>
                    <a:pt x="22886" y="34114"/>
                    <a:pt x="22886" y="34114"/>
                    <a:pt x="22886" y="34713"/>
                  </a:cubicBezTo>
                  <a:cubicBezTo>
                    <a:pt x="22886" y="34713"/>
                    <a:pt x="22886" y="34713"/>
                    <a:pt x="23585" y="35311"/>
                  </a:cubicBezTo>
                  <a:cubicBezTo>
                    <a:pt x="23585" y="35311"/>
                    <a:pt x="23585" y="35311"/>
                    <a:pt x="24283" y="36209"/>
                  </a:cubicBezTo>
                  <a:cubicBezTo>
                    <a:pt x="24283" y="36209"/>
                    <a:pt x="24283" y="36209"/>
                    <a:pt x="25681" y="36209"/>
                  </a:cubicBezTo>
                  <a:cubicBezTo>
                    <a:pt x="25681" y="36209"/>
                    <a:pt x="25681" y="36209"/>
                    <a:pt x="27544" y="36808"/>
                  </a:cubicBezTo>
                  <a:cubicBezTo>
                    <a:pt x="27544" y="36808"/>
                    <a:pt x="27544" y="36808"/>
                    <a:pt x="28941" y="35910"/>
                  </a:cubicBezTo>
                  <a:cubicBezTo>
                    <a:pt x="28941" y="35910"/>
                    <a:pt x="28941" y="35910"/>
                    <a:pt x="29873" y="34713"/>
                  </a:cubicBezTo>
                  <a:cubicBezTo>
                    <a:pt x="29873" y="34713"/>
                    <a:pt x="29873" y="34713"/>
                    <a:pt x="31037" y="33815"/>
                  </a:cubicBezTo>
                  <a:cubicBezTo>
                    <a:pt x="31037" y="33815"/>
                    <a:pt x="30106" y="33216"/>
                    <a:pt x="29873" y="33216"/>
                  </a:cubicBezTo>
                  <a:cubicBezTo>
                    <a:pt x="29407" y="33216"/>
                    <a:pt x="28941" y="32618"/>
                    <a:pt x="28941" y="32618"/>
                  </a:cubicBezTo>
                  <a:cubicBezTo>
                    <a:pt x="28941" y="32618"/>
                    <a:pt x="28941" y="32618"/>
                    <a:pt x="28243" y="32019"/>
                  </a:cubicBezTo>
                  <a:cubicBezTo>
                    <a:pt x="28243" y="32019"/>
                    <a:pt x="28243" y="32019"/>
                    <a:pt x="28243" y="30822"/>
                  </a:cubicBezTo>
                  <a:cubicBezTo>
                    <a:pt x="28243" y="30822"/>
                    <a:pt x="28243" y="30822"/>
                    <a:pt x="28010" y="29326"/>
                  </a:cubicBezTo>
                  <a:cubicBezTo>
                    <a:pt x="28010" y="29326"/>
                    <a:pt x="28010" y="29326"/>
                    <a:pt x="24516" y="28129"/>
                  </a:cubicBezTo>
                  <a:cubicBezTo>
                    <a:pt x="24516" y="28129"/>
                    <a:pt x="24516" y="28129"/>
                    <a:pt x="24516" y="23640"/>
                  </a:cubicBezTo>
                  <a:cubicBezTo>
                    <a:pt x="24516" y="23640"/>
                    <a:pt x="24516" y="23640"/>
                    <a:pt x="22886" y="21546"/>
                  </a:cubicBezTo>
                  <a:cubicBezTo>
                    <a:pt x="22886" y="21546"/>
                    <a:pt x="22886" y="21546"/>
                    <a:pt x="19626" y="17057"/>
                  </a:cubicBezTo>
                  <a:cubicBezTo>
                    <a:pt x="19626" y="17057"/>
                    <a:pt x="19626" y="17057"/>
                    <a:pt x="20091" y="17057"/>
                  </a:cubicBezTo>
                  <a:cubicBezTo>
                    <a:pt x="20091" y="17057"/>
                    <a:pt x="20091" y="17057"/>
                    <a:pt x="20091" y="16159"/>
                  </a:cubicBezTo>
                  <a:cubicBezTo>
                    <a:pt x="20091" y="16159"/>
                    <a:pt x="20091" y="16159"/>
                    <a:pt x="21256" y="16159"/>
                  </a:cubicBezTo>
                  <a:cubicBezTo>
                    <a:pt x="21256" y="16159"/>
                    <a:pt x="21256" y="16159"/>
                    <a:pt x="21256" y="14962"/>
                  </a:cubicBezTo>
                  <a:cubicBezTo>
                    <a:pt x="21256" y="14962"/>
                    <a:pt x="21256" y="14962"/>
                    <a:pt x="21489" y="13466"/>
                  </a:cubicBezTo>
                  <a:cubicBezTo>
                    <a:pt x="21489" y="13466"/>
                    <a:pt x="21489" y="13466"/>
                    <a:pt x="22187" y="13466"/>
                  </a:cubicBezTo>
                  <a:cubicBezTo>
                    <a:pt x="22187" y="13466"/>
                    <a:pt x="22187" y="13466"/>
                    <a:pt x="22886" y="14064"/>
                  </a:cubicBezTo>
                  <a:cubicBezTo>
                    <a:pt x="22886" y="14064"/>
                    <a:pt x="22886" y="14064"/>
                    <a:pt x="24050" y="14064"/>
                  </a:cubicBezTo>
                  <a:cubicBezTo>
                    <a:pt x="24050" y="14064"/>
                    <a:pt x="24050" y="14064"/>
                    <a:pt x="24516" y="14064"/>
                  </a:cubicBezTo>
                  <a:cubicBezTo>
                    <a:pt x="24516" y="14064"/>
                    <a:pt x="24516" y="14064"/>
                    <a:pt x="25681" y="14064"/>
                  </a:cubicBezTo>
                  <a:cubicBezTo>
                    <a:pt x="25681" y="14064"/>
                    <a:pt x="25681" y="14064"/>
                    <a:pt x="27777" y="13166"/>
                  </a:cubicBezTo>
                  <a:cubicBezTo>
                    <a:pt x="27777" y="13166"/>
                    <a:pt x="27777" y="13166"/>
                    <a:pt x="28475" y="12269"/>
                  </a:cubicBezTo>
                  <a:cubicBezTo>
                    <a:pt x="28475" y="12269"/>
                    <a:pt x="28475" y="12269"/>
                    <a:pt x="29174" y="10773"/>
                  </a:cubicBezTo>
                  <a:cubicBezTo>
                    <a:pt x="29174" y="10773"/>
                    <a:pt x="29174" y="10773"/>
                    <a:pt x="29174" y="8379"/>
                  </a:cubicBezTo>
                  <a:cubicBezTo>
                    <a:pt x="29174" y="8379"/>
                    <a:pt x="29174" y="8379"/>
                    <a:pt x="29873" y="8379"/>
                  </a:cubicBezTo>
                  <a:cubicBezTo>
                    <a:pt x="29873" y="8379"/>
                    <a:pt x="29873" y="8379"/>
                    <a:pt x="30571" y="7481"/>
                  </a:cubicBezTo>
                  <a:cubicBezTo>
                    <a:pt x="30571" y="7481"/>
                    <a:pt x="30571" y="7481"/>
                    <a:pt x="31969" y="5984"/>
                  </a:cubicBezTo>
                  <a:cubicBezTo>
                    <a:pt x="31969" y="5984"/>
                    <a:pt x="31969" y="5984"/>
                    <a:pt x="34530" y="5386"/>
                  </a:cubicBezTo>
                  <a:cubicBezTo>
                    <a:pt x="34530" y="5386"/>
                    <a:pt x="34530" y="5386"/>
                    <a:pt x="35462" y="3890"/>
                  </a:cubicBezTo>
                  <a:cubicBezTo>
                    <a:pt x="35462" y="3890"/>
                    <a:pt x="35462" y="3890"/>
                    <a:pt x="36393" y="3291"/>
                  </a:cubicBezTo>
                  <a:cubicBezTo>
                    <a:pt x="36393" y="3291"/>
                    <a:pt x="36393" y="3291"/>
                    <a:pt x="37092" y="2393"/>
                  </a:cubicBezTo>
                  <a:cubicBezTo>
                    <a:pt x="37092" y="2393"/>
                    <a:pt x="37092" y="2393"/>
                    <a:pt x="40818" y="2693"/>
                  </a:cubicBezTo>
                  <a:cubicBezTo>
                    <a:pt x="40818" y="2693"/>
                    <a:pt x="40818" y="2693"/>
                    <a:pt x="41284" y="1197"/>
                  </a:cubicBezTo>
                  <a:cubicBezTo>
                    <a:pt x="41284" y="1197"/>
                    <a:pt x="41284" y="1197"/>
                    <a:pt x="43147" y="0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110" name="Shape 1437">
              <a:extLst>
                <a:ext uri="{FF2B5EF4-FFF2-40B4-BE49-F238E27FC236}">
                  <a16:creationId xmlns:a16="http://schemas.microsoft.com/office/drawing/2014/main" id="{F4369ECA-21F9-6F1E-1B3B-E4D43D22AE90}"/>
                </a:ext>
              </a:extLst>
            </p:cNvPr>
            <p:cNvSpPr/>
            <p:nvPr/>
          </p:nvSpPr>
          <p:spPr>
            <a:xfrm>
              <a:off x="5542837" y="5205629"/>
              <a:ext cx="1086362" cy="6903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419" y="71716"/>
                  </a:moveTo>
                  <a:cubicBezTo>
                    <a:pt x="96188" y="71716"/>
                    <a:pt x="96188" y="71716"/>
                    <a:pt x="96188" y="71716"/>
                  </a:cubicBezTo>
                  <a:cubicBezTo>
                    <a:pt x="97724" y="71716"/>
                    <a:pt x="97724" y="71716"/>
                    <a:pt x="97724" y="71716"/>
                  </a:cubicBezTo>
                  <a:cubicBezTo>
                    <a:pt x="100028" y="74100"/>
                    <a:pt x="100028" y="74100"/>
                    <a:pt x="100028" y="74100"/>
                  </a:cubicBezTo>
                  <a:cubicBezTo>
                    <a:pt x="101948" y="77080"/>
                    <a:pt x="101948" y="77080"/>
                    <a:pt x="101948" y="77080"/>
                  </a:cubicBezTo>
                  <a:cubicBezTo>
                    <a:pt x="101948" y="77080"/>
                    <a:pt x="103101" y="77677"/>
                    <a:pt x="103485" y="77677"/>
                  </a:cubicBezTo>
                  <a:cubicBezTo>
                    <a:pt x="103869" y="77677"/>
                    <a:pt x="104253" y="77677"/>
                    <a:pt x="104637" y="77677"/>
                  </a:cubicBezTo>
                  <a:cubicBezTo>
                    <a:pt x="105021" y="77677"/>
                    <a:pt x="106557" y="77677"/>
                    <a:pt x="106557" y="77677"/>
                  </a:cubicBezTo>
                  <a:cubicBezTo>
                    <a:pt x="110398" y="80061"/>
                    <a:pt x="110398" y="80061"/>
                    <a:pt x="110398" y="80061"/>
                  </a:cubicBezTo>
                  <a:cubicBezTo>
                    <a:pt x="112702" y="83042"/>
                    <a:pt x="112702" y="83042"/>
                    <a:pt x="112702" y="83042"/>
                  </a:cubicBezTo>
                  <a:cubicBezTo>
                    <a:pt x="112702" y="85426"/>
                    <a:pt x="112702" y="85426"/>
                    <a:pt x="112702" y="85426"/>
                  </a:cubicBezTo>
                  <a:cubicBezTo>
                    <a:pt x="113470" y="90791"/>
                    <a:pt x="113470" y="90791"/>
                    <a:pt x="113470" y="90791"/>
                  </a:cubicBezTo>
                  <a:cubicBezTo>
                    <a:pt x="114623" y="90791"/>
                    <a:pt x="114623" y="90791"/>
                    <a:pt x="114623" y="90791"/>
                  </a:cubicBezTo>
                  <a:cubicBezTo>
                    <a:pt x="115391" y="90791"/>
                    <a:pt x="115391" y="90791"/>
                    <a:pt x="115391" y="90791"/>
                  </a:cubicBezTo>
                  <a:cubicBezTo>
                    <a:pt x="115391" y="94367"/>
                    <a:pt x="115391" y="94367"/>
                    <a:pt x="115391" y="94367"/>
                  </a:cubicBezTo>
                  <a:cubicBezTo>
                    <a:pt x="116543" y="94367"/>
                    <a:pt x="116543" y="94367"/>
                    <a:pt x="116543" y="94367"/>
                  </a:cubicBezTo>
                  <a:cubicBezTo>
                    <a:pt x="118079" y="96752"/>
                    <a:pt x="118079" y="96752"/>
                    <a:pt x="118079" y="96752"/>
                  </a:cubicBezTo>
                  <a:cubicBezTo>
                    <a:pt x="120000" y="96752"/>
                    <a:pt x="120000" y="96752"/>
                    <a:pt x="120000" y="96752"/>
                  </a:cubicBezTo>
                  <a:cubicBezTo>
                    <a:pt x="118079" y="100924"/>
                    <a:pt x="118079" y="100924"/>
                    <a:pt x="118079" y="100924"/>
                  </a:cubicBezTo>
                  <a:cubicBezTo>
                    <a:pt x="116543" y="102117"/>
                    <a:pt x="116543" y="102117"/>
                    <a:pt x="116543" y="102117"/>
                  </a:cubicBezTo>
                  <a:cubicBezTo>
                    <a:pt x="114623" y="107482"/>
                    <a:pt x="114623" y="107482"/>
                    <a:pt x="114623" y="107482"/>
                  </a:cubicBezTo>
                  <a:cubicBezTo>
                    <a:pt x="112318" y="108674"/>
                    <a:pt x="112318" y="108674"/>
                    <a:pt x="112318" y="108674"/>
                  </a:cubicBezTo>
                  <a:cubicBezTo>
                    <a:pt x="107709" y="108674"/>
                    <a:pt x="107709" y="108674"/>
                    <a:pt x="107709" y="108674"/>
                  </a:cubicBezTo>
                  <a:cubicBezTo>
                    <a:pt x="106941" y="110462"/>
                    <a:pt x="106941" y="110462"/>
                    <a:pt x="106941" y="110462"/>
                  </a:cubicBezTo>
                  <a:cubicBezTo>
                    <a:pt x="103869" y="110462"/>
                    <a:pt x="103869" y="110462"/>
                    <a:pt x="103869" y="110462"/>
                  </a:cubicBezTo>
                  <a:cubicBezTo>
                    <a:pt x="103101" y="114635"/>
                    <a:pt x="103101" y="114635"/>
                    <a:pt x="103101" y="114635"/>
                  </a:cubicBezTo>
                  <a:cubicBezTo>
                    <a:pt x="102717" y="117615"/>
                    <a:pt x="102717" y="117615"/>
                    <a:pt x="102717" y="117615"/>
                  </a:cubicBezTo>
                  <a:cubicBezTo>
                    <a:pt x="101948" y="118808"/>
                    <a:pt x="101948" y="118808"/>
                    <a:pt x="101948" y="118808"/>
                  </a:cubicBezTo>
                  <a:cubicBezTo>
                    <a:pt x="101180" y="120000"/>
                    <a:pt x="101180" y="120000"/>
                    <a:pt x="101180" y="120000"/>
                  </a:cubicBezTo>
                  <a:cubicBezTo>
                    <a:pt x="100028" y="120000"/>
                    <a:pt x="100028" y="120000"/>
                    <a:pt x="100028" y="120000"/>
                  </a:cubicBezTo>
                  <a:cubicBezTo>
                    <a:pt x="98876" y="117019"/>
                    <a:pt x="98876" y="117019"/>
                    <a:pt x="98876" y="117019"/>
                  </a:cubicBezTo>
                  <a:cubicBezTo>
                    <a:pt x="96188" y="115231"/>
                    <a:pt x="96188" y="115231"/>
                    <a:pt x="96188" y="115231"/>
                  </a:cubicBezTo>
                  <a:cubicBezTo>
                    <a:pt x="94651" y="112846"/>
                    <a:pt x="94651" y="112846"/>
                    <a:pt x="94651" y="112846"/>
                  </a:cubicBezTo>
                  <a:cubicBezTo>
                    <a:pt x="94651" y="111654"/>
                    <a:pt x="94651" y="111654"/>
                    <a:pt x="94651" y="111654"/>
                  </a:cubicBezTo>
                  <a:cubicBezTo>
                    <a:pt x="94651" y="109866"/>
                    <a:pt x="94651" y="109866"/>
                    <a:pt x="94651" y="109866"/>
                  </a:cubicBezTo>
                  <a:cubicBezTo>
                    <a:pt x="94651" y="107482"/>
                    <a:pt x="94651" y="107482"/>
                    <a:pt x="94651" y="107482"/>
                  </a:cubicBezTo>
                  <a:cubicBezTo>
                    <a:pt x="94651" y="106289"/>
                    <a:pt x="94651" y="106289"/>
                    <a:pt x="94651" y="106289"/>
                  </a:cubicBezTo>
                  <a:cubicBezTo>
                    <a:pt x="94651" y="101521"/>
                    <a:pt x="94651" y="101521"/>
                    <a:pt x="94651" y="101521"/>
                  </a:cubicBezTo>
                  <a:cubicBezTo>
                    <a:pt x="94651" y="100328"/>
                    <a:pt x="94651" y="100328"/>
                    <a:pt x="94651" y="100328"/>
                  </a:cubicBezTo>
                  <a:cubicBezTo>
                    <a:pt x="94651" y="97348"/>
                    <a:pt x="94651" y="97348"/>
                    <a:pt x="94651" y="97348"/>
                  </a:cubicBezTo>
                  <a:cubicBezTo>
                    <a:pt x="92731" y="93175"/>
                    <a:pt x="92731" y="93175"/>
                    <a:pt x="92731" y="93175"/>
                  </a:cubicBezTo>
                  <a:cubicBezTo>
                    <a:pt x="91579" y="91387"/>
                    <a:pt x="91579" y="91387"/>
                    <a:pt x="91579" y="91387"/>
                  </a:cubicBezTo>
                  <a:cubicBezTo>
                    <a:pt x="91579" y="89598"/>
                    <a:pt x="91579" y="89598"/>
                    <a:pt x="91579" y="89598"/>
                  </a:cubicBezTo>
                  <a:cubicBezTo>
                    <a:pt x="91579" y="88406"/>
                    <a:pt x="91579" y="88406"/>
                    <a:pt x="91579" y="88406"/>
                  </a:cubicBezTo>
                  <a:cubicBezTo>
                    <a:pt x="92731" y="86022"/>
                    <a:pt x="92731" y="86022"/>
                    <a:pt x="92731" y="86022"/>
                  </a:cubicBezTo>
                  <a:cubicBezTo>
                    <a:pt x="94651" y="85426"/>
                    <a:pt x="94651" y="85426"/>
                    <a:pt x="94651" y="85426"/>
                  </a:cubicBezTo>
                  <a:cubicBezTo>
                    <a:pt x="96188" y="83042"/>
                    <a:pt x="96188" y="83042"/>
                    <a:pt x="96188" y="83042"/>
                  </a:cubicBezTo>
                  <a:lnTo>
                    <a:pt x="96188" y="80061"/>
                  </a:lnTo>
                  <a:cubicBezTo>
                    <a:pt x="95419" y="74696"/>
                    <a:pt x="95419" y="74696"/>
                    <a:pt x="95419" y="74696"/>
                  </a:cubicBezTo>
                  <a:cubicBezTo>
                    <a:pt x="95419" y="73504"/>
                    <a:pt x="95419" y="73504"/>
                    <a:pt x="95419" y="73504"/>
                  </a:cubicBezTo>
                  <a:cubicBezTo>
                    <a:pt x="95419" y="71716"/>
                    <a:pt x="95419" y="71716"/>
                    <a:pt x="95419" y="71716"/>
                  </a:cubicBezTo>
                  <a:close/>
                  <a:moveTo>
                    <a:pt x="70375" y="46863"/>
                  </a:moveTo>
                  <a:lnTo>
                    <a:pt x="71729" y="46863"/>
                  </a:lnTo>
                  <a:lnTo>
                    <a:pt x="72631" y="46863"/>
                  </a:lnTo>
                  <a:lnTo>
                    <a:pt x="73533" y="48283"/>
                  </a:lnTo>
                  <a:lnTo>
                    <a:pt x="74435" y="50413"/>
                  </a:lnTo>
                  <a:lnTo>
                    <a:pt x="74435" y="52544"/>
                  </a:lnTo>
                  <a:lnTo>
                    <a:pt x="72631" y="53964"/>
                  </a:lnTo>
                  <a:lnTo>
                    <a:pt x="71729" y="52544"/>
                  </a:lnTo>
                  <a:lnTo>
                    <a:pt x="71729" y="50413"/>
                  </a:lnTo>
                  <a:lnTo>
                    <a:pt x="70375" y="48993"/>
                  </a:lnTo>
                  <a:lnTo>
                    <a:pt x="70375" y="48283"/>
                  </a:lnTo>
                  <a:close/>
                  <a:moveTo>
                    <a:pt x="78947" y="43313"/>
                  </a:moveTo>
                  <a:lnTo>
                    <a:pt x="80300" y="43313"/>
                  </a:lnTo>
                  <a:lnTo>
                    <a:pt x="81654" y="45443"/>
                  </a:lnTo>
                  <a:lnTo>
                    <a:pt x="82556" y="46863"/>
                  </a:lnTo>
                  <a:lnTo>
                    <a:pt x="84361" y="48283"/>
                  </a:lnTo>
                  <a:lnTo>
                    <a:pt x="84361" y="46863"/>
                  </a:lnTo>
                  <a:lnTo>
                    <a:pt x="86616" y="46863"/>
                  </a:lnTo>
                  <a:lnTo>
                    <a:pt x="87969" y="46863"/>
                  </a:lnTo>
                  <a:lnTo>
                    <a:pt x="89774" y="48994"/>
                  </a:lnTo>
                  <a:lnTo>
                    <a:pt x="92932" y="52544"/>
                  </a:lnTo>
                  <a:lnTo>
                    <a:pt x="92932" y="56094"/>
                  </a:lnTo>
                  <a:lnTo>
                    <a:pt x="91578" y="58224"/>
                  </a:lnTo>
                  <a:lnTo>
                    <a:pt x="90225" y="58224"/>
                  </a:lnTo>
                  <a:lnTo>
                    <a:pt x="88872" y="58224"/>
                  </a:lnTo>
                  <a:lnTo>
                    <a:pt x="88872" y="58934"/>
                  </a:lnTo>
                  <a:lnTo>
                    <a:pt x="85714" y="58934"/>
                  </a:lnTo>
                  <a:lnTo>
                    <a:pt x="84361" y="58934"/>
                  </a:lnTo>
                  <a:lnTo>
                    <a:pt x="83909" y="58934"/>
                  </a:lnTo>
                  <a:lnTo>
                    <a:pt x="83007" y="56804"/>
                  </a:lnTo>
                  <a:lnTo>
                    <a:pt x="82556" y="53964"/>
                  </a:lnTo>
                  <a:lnTo>
                    <a:pt x="83007" y="51124"/>
                  </a:lnTo>
                  <a:lnTo>
                    <a:pt x="80751" y="51124"/>
                  </a:lnTo>
                  <a:lnTo>
                    <a:pt x="78947" y="50413"/>
                  </a:lnTo>
                  <a:lnTo>
                    <a:pt x="78947" y="48283"/>
                  </a:lnTo>
                  <a:lnTo>
                    <a:pt x="78947" y="46863"/>
                  </a:lnTo>
                  <a:lnTo>
                    <a:pt x="78947" y="44733"/>
                  </a:lnTo>
                  <a:close/>
                  <a:moveTo>
                    <a:pt x="65864" y="37633"/>
                  </a:moveTo>
                  <a:lnTo>
                    <a:pt x="66766" y="37633"/>
                  </a:lnTo>
                  <a:lnTo>
                    <a:pt x="69473" y="37633"/>
                  </a:lnTo>
                  <a:lnTo>
                    <a:pt x="71728" y="37633"/>
                  </a:lnTo>
                  <a:lnTo>
                    <a:pt x="72179" y="40473"/>
                  </a:lnTo>
                  <a:lnTo>
                    <a:pt x="77142" y="40473"/>
                  </a:lnTo>
                  <a:lnTo>
                    <a:pt x="74886" y="42603"/>
                  </a:lnTo>
                  <a:lnTo>
                    <a:pt x="74435" y="43313"/>
                  </a:lnTo>
                  <a:lnTo>
                    <a:pt x="74435" y="41893"/>
                  </a:lnTo>
                  <a:lnTo>
                    <a:pt x="73082" y="41893"/>
                  </a:lnTo>
                  <a:lnTo>
                    <a:pt x="72179" y="41893"/>
                  </a:lnTo>
                  <a:lnTo>
                    <a:pt x="70826" y="41893"/>
                  </a:lnTo>
                  <a:lnTo>
                    <a:pt x="69924" y="41893"/>
                  </a:lnTo>
                  <a:lnTo>
                    <a:pt x="69022" y="41893"/>
                  </a:lnTo>
                  <a:lnTo>
                    <a:pt x="67668" y="41893"/>
                  </a:lnTo>
                  <a:lnTo>
                    <a:pt x="65864" y="41183"/>
                  </a:lnTo>
                  <a:lnTo>
                    <a:pt x="65864" y="40473"/>
                  </a:lnTo>
                  <a:lnTo>
                    <a:pt x="65864" y="39053"/>
                  </a:lnTo>
                  <a:close/>
                  <a:moveTo>
                    <a:pt x="47819" y="20591"/>
                  </a:moveTo>
                  <a:lnTo>
                    <a:pt x="49623" y="20591"/>
                  </a:lnTo>
                  <a:lnTo>
                    <a:pt x="50526" y="20591"/>
                  </a:lnTo>
                  <a:lnTo>
                    <a:pt x="51428" y="21301"/>
                  </a:lnTo>
                  <a:lnTo>
                    <a:pt x="51879" y="22721"/>
                  </a:lnTo>
                  <a:lnTo>
                    <a:pt x="53232" y="26272"/>
                  </a:lnTo>
                  <a:lnTo>
                    <a:pt x="54586" y="26272"/>
                  </a:lnTo>
                  <a:lnTo>
                    <a:pt x="55488" y="29822"/>
                  </a:lnTo>
                  <a:lnTo>
                    <a:pt x="55488" y="32662"/>
                  </a:lnTo>
                  <a:lnTo>
                    <a:pt x="55488" y="34793"/>
                  </a:lnTo>
                  <a:lnTo>
                    <a:pt x="54135" y="34793"/>
                  </a:lnTo>
                  <a:lnTo>
                    <a:pt x="52781" y="32662"/>
                  </a:lnTo>
                  <a:lnTo>
                    <a:pt x="51879" y="31242"/>
                  </a:lnTo>
                  <a:lnTo>
                    <a:pt x="49623" y="32662"/>
                  </a:lnTo>
                  <a:lnTo>
                    <a:pt x="47819" y="33372"/>
                  </a:lnTo>
                  <a:lnTo>
                    <a:pt x="46466" y="31952"/>
                  </a:lnTo>
                  <a:lnTo>
                    <a:pt x="45563" y="29822"/>
                  </a:lnTo>
                  <a:lnTo>
                    <a:pt x="43308" y="27692"/>
                  </a:lnTo>
                  <a:lnTo>
                    <a:pt x="43308" y="25562"/>
                  </a:lnTo>
                  <a:lnTo>
                    <a:pt x="43308" y="22721"/>
                  </a:lnTo>
                  <a:lnTo>
                    <a:pt x="44661" y="22721"/>
                  </a:lnTo>
                  <a:lnTo>
                    <a:pt x="46014" y="22721"/>
                  </a:lnTo>
                  <a:lnTo>
                    <a:pt x="46014" y="21301"/>
                  </a:lnTo>
                  <a:close/>
                  <a:moveTo>
                    <a:pt x="3157" y="6390"/>
                  </a:moveTo>
                  <a:lnTo>
                    <a:pt x="3157" y="8520"/>
                  </a:lnTo>
                  <a:lnTo>
                    <a:pt x="3157" y="9941"/>
                  </a:lnTo>
                  <a:lnTo>
                    <a:pt x="2255" y="11361"/>
                  </a:lnTo>
                  <a:lnTo>
                    <a:pt x="1804" y="12781"/>
                  </a:lnTo>
                  <a:lnTo>
                    <a:pt x="1804" y="15621"/>
                  </a:lnTo>
                  <a:lnTo>
                    <a:pt x="0" y="14201"/>
                  </a:lnTo>
                  <a:lnTo>
                    <a:pt x="0" y="12781"/>
                  </a:lnTo>
                  <a:lnTo>
                    <a:pt x="0" y="11361"/>
                  </a:lnTo>
                  <a:lnTo>
                    <a:pt x="1804" y="8520"/>
                  </a:lnTo>
                  <a:close/>
                  <a:moveTo>
                    <a:pt x="14887" y="0"/>
                  </a:moveTo>
                  <a:lnTo>
                    <a:pt x="16240" y="0"/>
                  </a:lnTo>
                  <a:lnTo>
                    <a:pt x="19849" y="0"/>
                  </a:lnTo>
                  <a:lnTo>
                    <a:pt x="21202" y="0"/>
                  </a:lnTo>
                  <a:lnTo>
                    <a:pt x="22556" y="3550"/>
                  </a:lnTo>
                  <a:lnTo>
                    <a:pt x="22556" y="4260"/>
                  </a:lnTo>
                  <a:lnTo>
                    <a:pt x="22556" y="6390"/>
                  </a:lnTo>
                  <a:lnTo>
                    <a:pt x="22105" y="8520"/>
                  </a:lnTo>
                  <a:lnTo>
                    <a:pt x="22105" y="9230"/>
                  </a:lnTo>
                  <a:lnTo>
                    <a:pt x="20751" y="11360"/>
                  </a:lnTo>
                  <a:lnTo>
                    <a:pt x="19849" y="11360"/>
                  </a:lnTo>
                  <a:lnTo>
                    <a:pt x="18496" y="11360"/>
                  </a:lnTo>
                  <a:lnTo>
                    <a:pt x="17593" y="11360"/>
                  </a:lnTo>
                  <a:lnTo>
                    <a:pt x="15338" y="9230"/>
                  </a:lnTo>
                  <a:lnTo>
                    <a:pt x="14887" y="9230"/>
                  </a:lnTo>
                  <a:lnTo>
                    <a:pt x="12631" y="6390"/>
                  </a:lnTo>
                  <a:lnTo>
                    <a:pt x="12631" y="2840"/>
                  </a:lnTo>
                  <a:lnTo>
                    <a:pt x="12631" y="1420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195"/>
              <a:endParaRPr sz="3744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</p:grpSp>
      <p:pic>
        <p:nvPicPr>
          <p:cNvPr id="111" name="Graphic 110" descr="Marker with solid fill">
            <a:extLst>
              <a:ext uri="{FF2B5EF4-FFF2-40B4-BE49-F238E27FC236}">
                <a16:creationId xmlns:a16="http://schemas.microsoft.com/office/drawing/2014/main" id="{4A2EEEDA-BFC5-C1EB-0292-89CC2E659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04" y="1688123"/>
            <a:ext cx="1312517" cy="1312517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13E6C0E2-92F1-41C8-A4FB-94023B92D75F}"/>
              </a:ext>
            </a:extLst>
          </p:cNvPr>
          <p:cNvSpPr txBox="1"/>
          <p:nvPr/>
        </p:nvSpPr>
        <p:spPr>
          <a:xfrm>
            <a:off x="2595205" y="273705"/>
            <a:ext cx="7011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Scope of Analysis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7D0862-B8B2-09BE-A770-E9EB00DBE59D}"/>
              </a:ext>
            </a:extLst>
          </p:cNvPr>
          <p:cNvGrpSpPr/>
          <p:nvPr/>
        </p:nvGrpSpPr>
        <p:grpSpPr>
          <a:xfrm>
            <a:off x="505154" y="6117472"/>
            <a:ext cx="3792948" cy="490041"/>
            <a:chOff x="505154" y="6117471"/>
            <a:chExt cx="3792948" cy="490041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0F52F6D1-BB18-84E2-B2F3-6D9229247040}"/>
                </a:ext>
              </a:extLst>
            </p:cNvPr>
            <p:cNvSpPr/>
            <p:nvPr/>
          </p:nvSpPr>
          <p:spPr>
            <a:xfrm>
              <a:off x="505154" y="6124256"/>
              <a:ext cx="3792948" cy="483256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44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B2FAA8F2-DA5A-8A27-8F60-483E8EFDA528}"/>
                </a:ext>
              </a:extLst>
            </p:cNvPr>
            <p:cNvSpPr/>
            <p:nvPr/>
          </p:nvSpPr>
          <p:spPr>
            <a:xfrm>
              <a:off x="505154" y="6117471"/>
              <a:ext cx="3011363" cy="4832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800" dirty="0">
                  <a:solidFill>
                    <a:schemeClr val="bg1"/>
                  </a:solidFill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163 Bars in CA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5021B5-F4A3-A65F-0F60-4474523871BB}"/>
              </a:ext>
            </a:extLst>
          </p:cNvPr>
          <p:cNvGrpSpPr/>
          <p:nvPr/>
        </p:nvGrpSpPr>
        <p:grpSpPr>
          <a:xfrm>
            <a:off x="4527024" y="6095985"/>
            <a:ext cx="3613676" cy="490871"/>
            <a:chOff x="5068820" y="6098136"/>
            <a:chExt cx="3613676" cy="490871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94BF2BB7-229A-68BB-8188-AA4C1A304DF9}"/>
                </a:ext>
              </a:extLst>
            </p:cNvPr>
            <p:cNvSpPr/>
            <p:nvPr/>
          </p:nvSpPr>
          <p:spPr>
            <a:xfrm>
              <a:off x="5074221" y="6098136"/>
              <a:ext cx="3608275" cy="483256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44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3D57C456-18FE-0535-087B-71BB58A4A59E}"/>
                </a:ext>
              </a:extLst>
            </p:cNvPr>
            <p:cNvSpPr/>
            <p:nvPr/>
          </p:nvSpPr>
          <p:spPr>
            <a:xfrm>
              <a:off x="5068820" y="6105751"/>
              <a:ext cx="3029993" cy="48325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800" dirty="0"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44,693 reviews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C4318B-E2DA-5B9C-0CD8-EE6EF22DD858}"/>
              </a:ext>
            </a:extLst>
          </p:cNvPr>
          <p:cNvGrpSpPr/>
          <p:nvPr/>
        </p:nvGrpSpPr>
        <p:grpSpPr>
          <a:xfrm>
            <a:off x="8375024" y="6086207"/>
            <a:ext cx="3491149" cy="487771"/>
            <a:chOff x="8049193" y="6093621"/>
            <a:chExt cx="3491149" cy="487771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3F4B614C-3F72-2532-BEDB-7CF943B22316}"/>
                </a:ext>
              </a:extLst>
            </p:cNvPr>
            <p:cNvSpPr/>
            <p:nvPr/>
          </p:nvSpPr>
          <p:spPr>
            <a:xfrm>
              <a:off x="8049193" y="6098136"/>
              <a:ext cx="3491149" cy="483256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44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B58BFFDE-25F5-8FB2-E98B-CE16FDA4C0FF}"/>
                </a:ext>
              </a:extLst>
            </p:cNvPr>
            <p:cNvSpPr/>
            <p:nvPr/>
          </p:nvSpPr>
          <p:spPr>
            <a:xfrm>
              <a:off x="8049193" y="6093621"/>
              <a:ext cx="2862583" cy="4832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800" dirty="0">
                  <a:latin typeface="Segoe UI Semibold" panose="020B0702040204020203" pitchFamily="34" charset="0"/>
                  <a:ea typeface="Tahoma" panose="020B0604030504040204" pitchFamily="34" charset="0"/>
                  <a:cs typeface="Segoe UI Semibold" panose="020B0702040204020203" pitchFamily="34" charset="0"/>
                </a:rPr>
                <a:t>4,612 tips given</a:t>
              </a:r>
            </a:p>
          </p:txBody>
        </p:sp>
      </p:grpSp>
      <p:pic>
        <p:nvPicPr>
          <p:cNvPr id="3" name="Graphic 2" descr="Bottle outline">
            <a:extLst>
              <a:ext uri="{FF2B5EF4-FFF2-40B4-BE49-F238E27FC236}">
                <a16:creationId xmlns:a16="http://schemas.microsoft.com/office/drawing/2014/main" id="{A68012D7-6987-A5CF-8AAE-FD67CAA69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7871" y="1721696"/>
            <a:ext cx="2895600" cy="2895600"/>
          </a:xfrm>
          <a:prstGeom prst="rect">
            <a:avLst/>
          </a:prstGeom>
        </p:spPr>
      </p:pic>
      <p:pic>
        <p:nvPicPr>
          <p:cNvPr id="4" name="Graphic 3" descr="Wine with solid fill">
            <a:extLst>
              <a:ext uri="{FF2B5EF4-FFF2-40B4-BE49-F238E27FC236}">
                <a16:creationId xmlns:a16="http://schemas.microsoft.com/office/drawing/2014/main" id="{1E9612B1-EF24-C861-9C03-6BF525D963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6594" y="2337983"/>
            <a:ext cx="2314312" cy="2314312"/>
          </a:xfrm>
          <a:prstGeom prst="rect">
            <a:avLst/>
          </a:prstGeom>
        </p:spPr>
      </p:pic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D963F6E5-5283-49DC-7A06-D980E3C2CB2E}"/>
              </a:ext>
            </a:extLst>
          </p:cNvPr>
          <p:cNvSpPr/>
          <p:nvPr/>
        </p:nvSpPr>
        <p:spPr>
          <a:xfrm>
            <a:off x="8293948" y="2247185"/>
            <a:ext cx="247721" cy="2477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A205532E-E4A7-0267-C47B-8A9D0023CEF2}"/>
              </a:ext>
            </a:extLst>
          </p:cNvPr>
          <p:cNvSpPr/>
          <p:nvPr/>
        </p:nvSpPr>
        <p:spPr>
          <a:xfrm>
            <a:off x="9134102" y="2156526"/>
            <a:ext cx="373326" cy="3733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2F58B8F3-2555-ED37-A534-B9ABF4E922BB}"/>
              </a:ext>
            </a:extLst>
          </p:cNvPr>
          <p:cNvSpPr/>
          <p:nvPr/>
        </p:nvSpPr>
        <p:spPr>
          <a:xfrm>
            <a:off x="8625099" y="2001153"/>
            <a:ext cx="436446" cy="4364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568AADA0-5378-AF3B-5A46-9952242FCC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46229" y="3125446"/>
            <a:ext cx="680739" cy="6807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C8857A-A9A3-44EC-91E0-22A39F593FA1}"/>
              </a:ext>
            </a:extLst>
          </p:cNvPr>
          <p:cNvSpPr txBox="1"/>
          <p:nvPr/>
        </p:nvSpPr>
        <p:spPr>
          <a:xfrm>
            <a:off x="7517164" y="4726459"/>
            <a:ext cx="4038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Offer alcohols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(Wine, Whiskey, Beer)</a:t>
            </a:r>
          </a:p>
        </p:txBody>
      </p:sp>
    </p:spTree>
    <p:extLst>
      <p:ext uri="{BB962C8B-B14F-4D97-AF65-F5344CB8AC3E}">
        <p14:creationId xmlns:p14="http://schemas.microsoft.com/office/powerpoint/2010/main" val="193588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0.00079 -0.08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2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-1.11111E-6 L -0.00026 -0.1166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83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3.125E-6 -0.098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0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4" grpId="0" animBg="1"/>
      <p:bldP spid="1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05E7ED2B-C469-0401-6661-237E71B0B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-7061" y="1386"/>
            <a:ext cx="12187072" cy="6855228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71092D-1242-8430-4BBE-542BAC7DA868}"/>
              </a:ext>
            </a:extLst>
          </p:cNvPr>
          <p:cNvSpPr/>
          <p:nvPr/>
        </p:nvSpPr>
        <p:spPr>
          <a:xfrm rot="5400000">
            <a:off x="5111690" y="262194"/>
            <a:ext cx="1879134" cy="10129630"/>
          </a:xfrm>
          <a:prstGeom prst="roundRect">
            <a:avLst>
              <a:gd name="adj" fmla="val 37005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53B9BE-6821-4152-0D24-CF0FC21410D8}"/>
              </a:ext>
            </a:extLst>
          </p:cNvPr>
          <p:cNvSpPr/>
          <p:nvPr/>
        </p:nvSpPr>
        <p:spPr>
          <a:xfrm rot="5400000">
            <a:off x="4560846" y="-2252359"/>
            <a:ext cx="2996281" cy="10129629"/>
          </a:xfrm>
          <a:prstGeom prst="roundRect">
            <a:avLst>
              <a:gd name="adj" fmla="val 37005"/>
            </a:avLst>
          </a:prstGeom>
          <a:solidFill>
            <a:srgbClr val="060201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6C0E2-92F1-41C8-A4FB-94023B92D75F}"/>
              </a:ext>
            </a:extLst>
          </p:cNvPr>
          <p:cNvSpPr txBox="1"/>
          <p:nvPr/>
        </p:nvSpPr>
        <p:spPr>
          <a:xfrm>
            <a:off x="2180061" y="273705"/>
            <a:ext cx="8347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What do we analyze?</a:t>
            </a:r>
          </a:p>
        </p:txBody>
      </p:sp>
      <p:pic>
        <p:nvPicPr>
          <p:cNvPr id="15" name="Graphic 14" descr="Customer review with solid fill">
            <a:extLst>
              <a:ext uri="{FF2B5EF4-FFF2-40B4-BE49-F238E27FC236}">
                <a16:creationId xmlns:a16="http://schemas.microsoft.com/office/drawing/2014/main" id="{1EB88AC5-FDE5-95D4-AA5C-136F89DE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2427" y="1314314"/>
            <a:ext cx="1513391" cy="1513391"/>
          </a:xfrm>
          <a:prstGeom prst="rect">
            <a:avLst/>
          </a:prstGeom>
        </p:spPr>
      </p:pic>
      <p:pic>
        <p:nvPicPr>
          <p:cNvPr id="19" name="Graphic 18" descr="Wi-Fi with solid fill">
            <a:extLst>
              <a:ext uri="{FF2B5EF4-FFF2-40B4-BE49-F238E27FC236}">
                <a16:creationId xmlns:a16="http://schemas.microsoft.com/office/drawing/2014/main" id="{C74960F0-FAD0-398A-68D3-70CE428C9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4824" y="4454586"/>
            <a:ext cx="1744847" cy="1744847"/>
          </a:xfrm>
          <a:prstGeom prst="rect">
            <a:avLst/>
          </a:prstGeom>
        </p:spPr>
      </p:pic>
      <p:pic>
        <p:nvPicPr>
          <p:cNvPr id="22" name="Graphic 21" descr="Comment Add with solid fill">
            <a:extLst>
              <a:ext uri="{FF2B5EF4-FFF2-40B4-BE49-F238E27FC236}">
                <a16:creationId xmlns:a16="http://schemas.microsoft.com/office/drawing/2014/main" id="{AA32CF2C-C0EB-9FB8-F45A-5F9F3E8A7A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2426" y="3033669"/>
            <a:ext cx="1513391" cy="1513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A5C2D6-C14D-FA27-F95D-928E897DBC23}"/>
              </a:ext>
            </a:extLst>
          </p:cNvPr>
          <p:cNvSpPr txBox="1"/>
          <p:nvPr/>
        </p:nvSpPr>
        <p:spPr>
          <a:xfrm>
            <a:off x="5797244" y="3008453"/>
            <a:ext cx="568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Natural Language Processing</a:t>
            </a:r>
          </a:p>
          <a:p>
            <a:pPr algn="ctr"/>
            <a:r>
              <a:rPr lang="en-US" sz="2400" b="1" i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Sentiment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6770C7-76B9-164B-157B-AFCFDCBCFEBD}"/>
              </a:ext>
            </a:extLst>
          </p:cNvPr>
          <p:cNvSpPr txBox="1"/>
          <p:nvPr/>
        </p:nvSpPr>
        <p:spPr>
          <a:xfrm>
            <a:off x="6535564" y="5687144"/>
            <a:ext cx="403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>
                    <a:alpha val="8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Rating prediction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2117D1-5E06-B18C-60DF-FCFA7469A0A2}"/>
              </a:ext>
            </a:extLst>
          </p:cNvPr>
          <p:cNvSpPr txBox="1"/>
          <p:nvPr/>
        </p:nvSpPr>
        <p:spPr>
          <a:xfrm>
            <a:off x="3525795" y="1778620"/>
            <a:ext cx="1943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Review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928D7F-C007-FB2A-4685-ED5BE82F8421}"/>
              </a:ext>
            </a:extLst>
          </p:cNvPr>
          <p:cNvSpPr txBox="1"/>
          <p:nvPr/>
        </p:nvSpPr>
        <p:spPr>
          <a:xfrm>
            <a:off x="3525796" y="3319672"/>
            <a:ext cx="995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Tip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40746D-13F6-EC54-8341-4A242BF5C37A}"/>
              </a:ext>
            </a:extLst>
          </p:cNvPr>
          <p:cNvSpPr txBox="1"/>
          <p:nvPr/>
        </p:nvSpPr>
        <p:spPr>
          <a:xfrm>
            <a:off x="3525796" y="4974486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>
                    <a:alpha val="8000"/>
                  </a:schemeClr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Attribute</a:t>
            </a:r>
          </a:p>
        </p:txBody>
      </p:sp>
      <p:pic>
        <p:nvPicPr>
          <p:cNvPr id="28" name="Graphic 27" descr="Smiling face with solid fill with solid fill">
            <a:extLst>
              <a:ext uri="{FF2B5EF4-FFF2-40B4-BE49-F238E27FC236}">
                <a16:creationId xmlns:a16="http://schemas.microsoft.com/office/drawing/2014/main" id="{DB7E80C5-2D3C-1C8E-EF78-6C8B2B943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43919" y="1767862"/>
            <a:ext cx="1053841" cy="1053841"/>
          </a:xfrm>
          <a:prstGeom prst="rect">
            <a:avLst/>
          </a:prstGeom>
        </p:spPr>
      </p:pic>
      <p:pic>
        <p:nvPicPr>
          <p:cNvPr id="29" name="Graphic 28" descr="Angry face with solid fill with solid fill">
            <a:extLst>
              <a:ext uri="{FF2B5EF4-FFF2-40B4-BE49-F238E27FC236}">
                <a16:creationId xmlns:a16="http://schemas.microsoft.com/office/drawing/2014/main" id="{5B6BE947-85E1-F851-2B53-45F60DE3A2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35430" y="1766843"/>
            <a:ext cx="1037602" cy="1037602"/>
          </a:xfrm>
          <a:prstGeom prst="rect">
            <a:avLst/>
          </a:prstGeom>
        </p:spPr>
      </p:pic>
      <p:pic>
        <p:nvPicPr>
          <p:cNvPr id="30" name="Graphic 29" descr="Upward trend with solid fill">
            <a:extLst>
              <a:ext uri="{FF2B5EF4-FFF2-40B4-BE49-F238E27FC236}">
                <a16:creationId xmlns:a16="http://schemas.microsoft.com/office/drawing/2014/main" id="{864CE39A-2EFA-F1F6-FDBA-D496E7844A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97909" y="4340411"/>
            <a:ext cx="1513392" cy="15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5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05E7ED2B-C469-0401-6661-237E71B0B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-7061" y="1386"/>
            <a:ext cx="12187072" cy="6855228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71092D-1242-8430-4BBE-542BAC7DA868}"/>
              </a:ext>
            </a:extLst>
          </p:cNvPr>
          <p:cNvSpPr/>
          <p:nvPr/>
        </p:nvSpPr>
        <p:spPr>
          <a:xfrm rot="5400000">
            <a:off x="5111690" y="262194"/>
            <a:ext cx="1879134" cy="10129630"/>
          </a:xfrm>
          <a:prstGeom prst="roundRect">
            <a:avLst>
              <a:gd name="adj" fmla="val 37005"/>
            </a:avLst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53B9BE-6821-4152-0D24-CF0FC21410D8}"/>
              </a:ext>
            </a:extLst>
          </p:cNvPr>
          <p:cNvSpPr/>
          <p:nvPr/>
        </p:nvSpPr>
        <p:spPr>
          <a:xfrm rot="5400000">
            <a:off x="4560846" y="-2252359"/>
            <a:ext cx="2996281" cy="10129629"/>
          </a:xfrm>
          <a:prstGeom prst="roundRect">
            <a:avLst>
              <a:gd name="adj" fmla="val 37005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pic>
        <p:nvPicPr>
          <p:cNvPr id="15" name="Graphic 14" descr="Customer review with solid fill">
            <a:extLst>
              <a:ext uri="{FF2B5EF4-FFF2-40B4-BE49-F238E27FC236}">
                <a16:creationId xmlns:a16="http://schemas.microsoft.com/office/drawing/2014/main" id="{1EB88AC5-FDE5-95D4-AA5C-136F89DE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2427" y="1314314"/>
            <a:ext cx="1513391" cy="1513391"/>
          </a:xfrm>
          <a:prstGeom prst="rect">
            <a:avLst/>
          </a:prstGeom>
        </p:spPr>
      </p:pic>
      <p:pic>
        <p:nvPicPr>
          <p:cNvPr id="19" name="Graphic 18" descr="Wi-Fi with solid fill">
            <a:extLst>
              <a:ext uri="{FF2B5EF4-FFF2-40B4-BE49-F238E27FC236}">
                <a16:creationId xmlns:a16="http://schemas.microsoft.com/office/drawing/2014/main" id="{C74960F0-FAD0-398A-68D3-70CE428C9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4824" y="4454586"/>
            <a:ext cx="1744847" cy="1744847"/>
          </a:xfrm>
          <a:prstGeom prst="rect">
            <a:avLst/>
          </a:prstGeom>
        </p:spPr>
      </p:pic>
      <p:pic>
        <p:nvPicPr>
          <p:cNvPr id="22" name="Graphic 21" descr="Comment Add with solid fill">
            <a:extLst>
              <a:ext uri="{FF2B5EF4-FFF2-40B4-BE49-F238E27FC236}">
                <a16:creationId xmlns:a16="http://schemas.microsoft.com/office/drawing/2014/main" id="{AA32CF2C-C0EB-9FB8-F45A-5F9F3E8A7A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2426" y="3033669"/>
            <a:ext cx="1513391" cy="1513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A5C2D6-C14D-FA27-F95D-928E897DBC23}"/>
              </a:ext>
            </a:extLst>
          </p:cNvPr>
          <p:cNvSpPr txBox="1"/>
          <p:nvPr/>
        </p:nvSpPr>
        <p:spPr>
          <a:xfrm>
            <a:off x="5797244" y="3008453"/>
            <a:ext cx="568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>
                    <a:alpha val="9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Natural Language Processing</a:t>
            </a:r>
          </a:p>
          <a:p>
            <a:pPr algn="ctr"/>
            <a:r>
              <a:rPr lang="en-US" sz="2400" b="1" i="1" dirty="0">
                <a:solidFill>
                  <a:schemeClr val="bg1">
                    <a:alpha val="9000"/>
                  </a:schemeClr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Sentiment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6770C7-76B9-164B-157B-AFCFDCBCFEBD}"/>
              </a:ext>
            </a:extLst>
          </p:cNvPr>
          <p:cNvSpPr txBox="1"/>
          <p:nvPr/>
        </p:nvSpPr>
        <p:spPr>
          <a:xfrm>
            <a:off x="6535564" y="5687144"/>
            <a:ext cx="403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Rating prediction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2117D1-5E06-B18C-60DF-FCFA7469A0A2}"/>
              </a:ext>
            </a:extLst>
          </p:cNvPr>
          <p:cNvSpPr txBox="1"/>
          <p:nvPr/>
        </p:nvSpPr>
        <p:spPr>
          <a:xfrm>
            <a:off x="3525795" y="1778620"/>
            <a:ext cx="1943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>
                    <a:alpha val="9000"/>
                  </a:schemeClr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Review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928D7F-C007-FB2A-4685-ED5BE82F8421}"/>
              </a:ext>
            </a:extLst>
          </p:cNvPr>
          <p:cNvSpPr txBox="1"/>
          <p:nvPr/>
        </p:nvSpPr>
        <p:spPr>
          <a:xfrm>
            <a:off x="3525796" y="3319672"/>
            <a:ext cx="995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>
                    <a:alpha val="9000"/>
                  </a:schemeClr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Tip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40746D-13F6-EC54-8341-4A242BF5C37A}"/>
              </a:ext>
            </a:extLst>
          </p:cNvPr>
          <p:cNvSpPr txBox="1"/>
          <p:nvPr/>
        </p:nvSpPr>
        <p:spPr>
          <a:xfrm>
            <a:off x="3525796" y="4974486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Attribute</a:t>
            </a:r>
          </a:p>
        </p:txBody>
      </p:sp>
      <p:pic>
        <p:nvPicPr>
          <p:cNvPr id="28" name="Graphic 27" descr="Smiling face with solid fill with solid fill">
            <a:extLst>
              <a:ext uri="{FF2B5EF4-FFF2-40B4-BE49-F238E27FC236}">
                <a16:creationId xmlns:a16="http://schemas.microsoft.com/office/drawing/2014/main" id="{DB7E80C5-2D3C-1C8E-EF78-6C8B2B943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43919" y="1767862"/>
            <a:ext cx="1053841" cy="1053841"/>
          </a:xfrm>
          <a:prstGeom prst="rect">
            <a:avLst/>
          </a:prstGeom>
        </p:spPr>
      </p:pic>
      <p:pic>
        <p:nvPicPr>
          <p:cNvPr id="29" name="Graphic 28" descr="Angry face with solid fill with solid fill">
            <a:extLst>
              <a:ext uri="{FF2B5EF4-FFF2-40B4-BE49-F238E27FC236}">
                <a16:creationId xmlns:a16="http://schemas.microsoft.com/office/drawing/2014/main" id="{5B6BE947-85E1-F851-2B53-45F60DE3A2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35430" y="1766843"/>
            <a:ext cx="1037602" cy="1037602"/>
          </a:xfrm>
          <a:prstGeom prst="rect">
            <a:avLst/>
          </a:prstGeom>
        </p:spPr>
      </p:pic>
      <p:pic>
        <p:nvPicPr>
          <p:cNvPr id="30" name="Graphic 29" descr="Upward trend with solid fill">
            <a:extLst>
              <a:ext uri="{FF2B5EF4-FFF2-40B4-BE49-F238E27FC236}">
                <a16:creationId xmlns:a16="http://schemas.microsoft.com/office/drawing/2014/main" id="{864CE39A-2EFA-F1F6-FDBA-D496E7844A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97909" y="4340411"/>
            <a:ext cx="1513392" cy="1513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391AB-2BEF-A837-1567-D49B2B7A2AC9}"/>
              </a:ext>
            </a:extLst>
          </p:cNvPr>
          <p:cNvSpPr txBox="1"/>
          <p:nvPr/>
        </p:nvSpPr>
        <p:spPr>
          <a:xfrm>
            <a:off x="2180061" y="273705"/>
            <a:ext cx="8347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What do we analyze?</a:t>
            </a:r>
          </a:p>
        </p:txBody>
      </p:sp>
    </p:spTree>
    <p:extLst>
      <p:ext uri="{BB962C8B-B14F-4D97-AF65-F5344CB8AC3E}">
        <p14:creationId xmlns:p14="http://schemas.microsoft.com/office/powerpoint/2010/main" val="3054855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38E1A64-22D7-3163-4067-082008A0E6F1}"/>
              </a:ext>
            </a:extLst>
          </p:cNvPr>
          <p:cNvSpPr/>
          <p:nvPr/>
        </p:nvSpPr>
        <p:spPr>
          <a:xfrm>
            <a:off x="3024189" y="357189"/>
            <a:ext cx="6143625" cy="6143625"/>
          </a:xfrm>
          <a:prstGeom prst="ellipse">
            <a:avLst/>
          </a:prstGeom>
          <a:solidFill>
            <a:srgbClr val="0B0602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9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6D820-4323-BA82-739A-73B28A1306CA}"/>
              </a:ext>
            </a:extLst>
          </p:cNvPr>
          <p:cNvSpPr txBox="1"/>
          <p:nvPr/>
        </p:nvSpPr>
        <p:spPr>
          <a:xfrm>
            <a:off x="3830801" y="3348336"/>
            <a:ext cx="45304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ATTRIBUTE</a:t>
            </a:r>
          </a:p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</a:p>
        </p:txBody>
      </p:sp>
      <p:pic>
        <p:nvPicPr>
          <p:cNvPr id="6" name="Graphic 5" descr="Wi-Fi with solid fill">
            <a:extLst>
              <a:ext uri="{FF2B5EF4-FFF2-40B4-BE49-F238E27FC236}">
                <a16:creationId xmlns:a16="http://schemas.microsoft.com/office/drawing/2014/main" id="{662984CA-C652-9C97-E547-E72F6BBC1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404962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4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A357D3F9-004D-8126-FE9D-2CFDAC299CC7}"/>
              </a:ext>
            </a:extLst>
          </p:cNvPr>
          <p:cNvSpPr/>
          <p:nvPr/>
        </p:nvSpPr>
        <p:spPr>
          <a:xfrm>
            <a:off x="-1058195" y="-3695699"/>
            <a:ext cx="14331744" cy="1433174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4" dirty="0"/>
          </a:p>
        </p:txBody>
      </p:sp>
      <p:pic>
        <p:nvPicPr>
          <p:cNvPr id="27" name="Picture 26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3CB460C0-1D19-C1EE-44CC-4C18722C1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97"/>
          <a:stretch/>
        </p:blipFill>
        <p:spPr>
          <a:xfrm>
            <a:off x="11888" y="6687"/>
            <a:ext cx="12168224" cy="6844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A7AA4-A158-7110-F9B3-E94AD10AC3A7}"/>
              </a:ext>
            </a:extLst>
          </p:cNvPr>
          <p:cNvSpPr txBox="1"/>
          <p:nvPr/>
        </p:nvSpPr>
        <p:spPr>
          <a:xfrm>
            <a:off x="1022201" y="1608435"/>
            <a:ext cx="1017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89">
              <a:defRPr/>
            </a:pPr>
            <a:r>
              <a:rPr lang="en-US" sz="5400" b="1" spc="300" dirty="0">
                <a:solidFill>
                  <a:prstClr val="white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</a:p>
        </p:txBody>
      </p:sp>
      <p:pic>
        <p:nvPicPr>
          <p:cNvPr id="28" name="Graphic 27" descr="Wi-Fi with solid fill">
            <a:extLst>
              <a:ext uri="{FF2B5EF4-FFF2-40B4-BE49-F238E27FC236}">
                <a16:creationId xmlns:a16="http://schemas.microsoft.com/office/drawing/2014/main" id="{52E36666-74BB-C307-00A8-892F14B3B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5538" y="45963"/>
            <a:ext cx="1560924" cy="156092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1809B28-8149-8B88-B955-FC75E65262CE}"/>
              </a:ext>
            </a:extLst>
          </p:cNvPr>
          <p:cNvSpPr txBox="1"/>
          <p:nvPr/>
        </p:nvSpPr>
        <p:spPr>
          <a:xfrm>
            <a:off x="1318365" y="3127631"/>
            <a:ext cx="952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1. To show see which attribute might affect ratings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C933E7-773A-A093-B653-CFE5330939C2}"/>
              </a:ext>
            </a:extLst>
          </p:cNvPr>
          <p:cNvSpPr txBox="1"/>
          <p:nvPr/>
        </p:nvSpPr>
        <p:spPr>
          <a:xfrm>
            <a:off x="1318365" y="3998834"/>
            <a:ext cx="7638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2. To fit the model for rating predictions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F6F6D0-0C28-FBF5-8333-95947B0520B2}"/>
              </a:ext>
            </a:extLst>
          </p:cNvPr>
          <p:cNvSpPr txBox="1"/>
          <p:nvPr/>
        </p:nvSpPr>
        <p:spPr>
          <a:xfrm>
            <a:off x="1318365" y="4870037"/>
            <a:ext cx="7325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3. To suggest bar owners some advice </a:t>
            </a:r>
          </a:p>
          <a:p>
            <a:r>
              <a:rPr lang="en-US" sz="3200" b="1" dirty="0">
                <a:solidFill>
                  <a:schemeClr val="bg1"/>
                </a:solidFill>
                <a:latin typeface="Segoe UI Semibold" panose="020B0702040204020203" pitchFamily="34" charset="0"/>
                <a:ea typeface="Tahoma" panose="020B0604030504040204" pitchFamily="34" charset="0"/>
                <a:cs typeface="Segoe UI Semibold" panose="020B0702040204020203" pitchFamily="34" charset="0"/>
              </a:rPr>
              <a:t>    based on the model</a:t>
            </a:r>
          </a:p>
        </p:txBody>
      </p:sp>
    </p:spTree>
    <p:extLst>
      <p:ext uri="{BB962C8B-B14F-4D97-AF65-F5344CB8AC3E}">
        <p14:creationId xmlns:p14="http://schemas.microsoft.com/office/powerpoint/2010/main" val="23591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2183</TotalTime>
  <Words>758</Words>
  <Application>Microsoft Office PowerPoint</Application>
  <PresentationFormat>Widescreen</PresentationFormat>
  <Paragraphs>310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Georgia</vt:lpstr>
      <vt:lpstr>Arial</vt:lpstr>
      <vt:lpstr>Segoe UI Semibold</vt:lpstr>
      <vt:lpstr>Tahoma</vt:lpstr>
      <vt:lpstr>Calibri Light</vt:lpstr>
      <vt:lpstr>Calibri</vt:lpstr>
      <vt:lpstr>Gill Sans MT</vt:lpstr>
      <vt:lpstr>Cambria Math</vt:lpstr>
      <vt:lpstr>Office Theme</vt:lpstr>
      <vt:lpstr>ANALYSIS of BARS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SAMACH SATHITVUDH</dc:creator>
  <cp:lastModifiedBy>SAMACH SATHITVUDH</cp:lastModifiedBy>
  <cp:revision>54</cp:revision>
  <dcterms:created xsi:type="dcterms:W3CDTF">2022-11-14T04:52:40Z</dcterms:created>
  <dcterms:modified xsi:type="dcterms:W3CDTF">2022-12-06T04:06:38Z</dcterms:modified>
</cp:coreProperties>
</file>